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7" r:id="rId3"/>
    <p:sldId id="270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F5069B-79AC-45E0-9FB8-096D2775F3D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4530E6-4B4A-4839-9EB7-AE87D99760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23\&#1056;&#1072;&#1073;&#1086;&#1095;&#1080;&#1081;%20&#1089;&#1090;&#1086;&#1083;\&#1050;&#1083;&#1072;&#1089;&#1089;&#1080;&#1095;&#1077;&#1089;&#1082;&#1072;&#1103;%20&#1084;&#1091;&#1079;&#1099;&#1082;&#1072;%20-%20...&#1080;&#1079;%20&#1082;_&#1092;%20&#1055;&#1088;&#1086;&#1092;&#1077;&#1089;&#1089;&#1080;&#1086;&#1085;&#1072;&#1083;%20(mp3ostrov.com).mp3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029604" cy="1071569"/>
          </a:xfrm>
        </p:spPr>
        <p:txBody>
          <a:bodyPr/>
          <a:lstStyle/>
          <a:p>
            <a:r>
              <a:rPr lang="ru-RU" dirty="0" err="1" smtClean="0"/>
              <a:t>Малиты</a:t>
            </a:r>
            <a:r>
              <a:rPr lang="ru-RU" dirty="0" smtClean="0"/>
              <a:t> </a:t>
            </a:r>
            <a:r>
              <a:rPr lang="ru-RU" dirty="0" err="1" smtClean="0"/>
              <a:t>Геу</a:t>
            </a:r>
            <a:r>
              <a:rPr lang="en-US" dirty="0" smtClean="0"/>
              <a:t>æ</a:t>
            </a:r>
            <a:r>
              <a:rPr lang="ru-RU" dirty="0" err="1" smtClean="0"/>
              <a:t>рги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Классическая музыка - ...из к_ф Профессионал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6000768"/>
            <a:ext cx="304800" cy="304800"/>
          </a:xfrm>
          <a:prstGeom prst="rect">
            <a:avLst/>
          </a:prstGeom>
        </p:spPr>
      </p:pic>
      <p:pic>
        <p:nvPicPr>
          <p:cNvPr id="5" name="Picture 2" descr="C:\Documents and Settings\123\Рабочий стол\кочысаты м\27042012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7900987" cy="467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хческ, Дигорское ущелье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85728"/>
            <a:ext cx="74295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:\Documents and Settings\123\Рабочий стол\малиты георгий\2704201218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936" y="1447800"/>
            <a:ext cx="63996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\Рабочий стол\малиты георгий\27042012190.jpg"/>
          <p:cNvPicPr>
            <a:picLocks/>
          </p:cNvPicPr>
          <p:nvPr/>
        </p:nvPicPr>
        <p:blipFill>
          <a:blip r:embed="rId2" cstate="print"/>
          <a:srcRect l="15233" r="13415"/>
          <a:stretch>
            <a:fillRect/>
          </a:stretch>
        </p:blipFill>
        <p:spPr bwMode="auto">
          <a:xfrm>
            <a:off x="5429256" y="2786058"/>
            <a:ext cx="3500462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Содержимое 3" descr="C:\Documents and Settings\123\Рабочий стол\малиты георгий\27042012195.jpg"/>
          <p:cNvPicPr>
            <a:picLocks/>
          </p:cNvPicPr>
          <p:nvPr/>
        </p:nvPicPr>
        <p:blipFill>
          <a:blip r:embed="rId3" cstate="print"/>
          <a:srcRect l="33742" t="8333" r="15122"/>
          <a:stretch>
            <a:fillRect/>
          </a:stretch>
        </p:blipFill>
        <p:spPr bwMode="auto">
          <a:xfrm>
            <a:off x="1714480" y="1000108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\Рабочий стол\малиты георгий\27042012187.jpg"/>
          <p:cNvPicPr>
            <a:picLocks/>
          </p:cNvPicPr>
          <p:nvPr/>
        </p:nvPicPr>
        <p:blipFill>
          <a:blip r:embed="rId2" cstate="print"/>
          <a:srcRect l="20524" r="24960"/>
          <a:stretch>
            <a:fillRect/>
          </a:stretch>
        </p:blipFill>
        <p:spPr bwMode="auto">
          <a:xfrm>
            <a:off x="5643570" y="571480"/>
            <a:ext cx="3286148" cy="49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Documents and Settings\123\Рабочий стол\малиты георгий\27042012186.jpg"/>
          <p:cNvPicPr>
            <a:picLocks/>
          </p:cNvPicPr>
          <p:nvPr/>
        </p:nvPicPr>
        <p:blipFill>
          <a:blip r:embed="rId3" cstate="print"/>
          <a:srcRect l="11384" t="11325" r="10369" b="11752"/>
          <a:stretch>
            <a:fillRect/>
          </a:stretch>
        </p:blipFill>
        <p:spPr bwMode="auto">
          <a:xfrm>
            <a:off x="2285984" y="1857364"/>
            <a:ext cx="3143271" cy="28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23\Рабочий стол\малиты георгий\27042012185.jpg"/>
          <p:cNvPicPr>
            <a:picLocks noGrp="1"/>
          </p:cNvPicPr>
          <p:nvPr>
            <p:ph idx="1"/>
          </p:nvPr>
        </p:nvPicPr>
        <p:blipFill>
          <a:blip r:embed="rId2" cstate="print"/>
          <a:srcRect l="5295" t="6179" r="11757" b="7306"/>
          <a:stretch>
            <a:fillRect/>
          </a:stretch>
        </p:blipFill>
        <p:spPr bwMode="auto">
          <a:xfrm>
            <a:off x="1214414" y="21429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Documents and Settings\123\Рабочий стол\малиты георгий\27042012182.jpg"/>
          <p:cNvPicPr>
            <a:picLocks/>
          </p:cNvPicPr>
          <p:nvPr/>
        </p:nvPicPr>
        <p:blipFill>
          <a:blip r:embed="rId3" cstate="print"/>
          <a:srcRect l="14399" t="8929" r="7063" b="8135"/>
          <a:stretch>
            <a:fillRect/>
          </a:stretch>
        </p:blipFill>
        <p:spPr bwMode="auto">
          <a:xfrm>
            <a:off x="4643438" y="2357430"/>
            <a:ext cx="4286280" cy="39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5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Малиты Геуæрги</vt:lpstr>
      <vt:lpstr>Слайд 2</vt:lpstr>
      <vt:lpstr> 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Марина</cp:lastModifiedBy>
  <cp:revision>12</cp:revision>
  <dcterms:created xsi:type="dcterms:W3CDTF">2012-05-02T20:22:42Z</dcterms:created>
  <dcterms:modified xsi:type="dcterms:W3CDTF">2015-01-18T10:13:42Z</dcterms:modified>
</cp:coreProperties>
</file>