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1" r:id="rId5"/>
    <p:sldId id="262" r:id="rId6"/>
    <p:sldId id="260" r:id="rId7"/>
    <p:sldId id="263" r:id="rId8"/>
    <p:sldId id="258" r:id="rId9"/>
    <p:sldId id="259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23850" y="836613"/>
            <a:ext cx="7772400" cy="1470025"/>
          </a:xfrm>
        </p:spPr>
        <p:txBody>
          <a:bodyPr/>
          <a:lstStyle/>
          <a:p>
            <a:r>
              <a:rPr lang="ru-RU" dirty="0" smtClean="0"/>
              <a:t>Лингвистическая разминка.</a:t>
            </a:r>
            <a:endParaRPr lang="ru-RU" dirty="0" smtClean="0"/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2708275"/>
            <a:ext cx="6400800" cy="1752600"/>
          </a:xfrm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0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2514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При каком условии работа становится интересной?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	Глубокое заблуждение считать, будто мы плохо работаем оттого, что нам скучно и неинтересно.  Дело обстоит как раз наоборот: нам неинтересно оттого, что мы плохо работаем, нетщательно, без духовной активности!  Кто старается работать лучше – тому интересно.  Кто отлынивает от работы – тому скучно.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i="1" dirty="0" smtClean="0"/>
              <a:t>Определите </a:t>
            </a:r>
            <a:r>
              <a:rPr lang="ru-RU" altLang="ru-RU" sz="2800" b="1" i="1" dirty="0" smtClean="0">
                <a:solidFill>
                  <a:srgbClr val="FFC000"/>
                </a:solidFill>
              </a:rPr>
              <a:t>род</a:t>
            </a:r>
            <a:r>
              <a:rPr lang="ru-RU" altLang="ru-RU" sz="2800" b="1" i="1" dirty="0" smtClean="0">
                <a:solidFill>
                  <a:srgbClr val="0000FF"/>
                </a:solidFill>
              </a:rPr>
              <a:t> </a:t>
            </a:r>
            <a:r>
              <a:rPr lang="ru-RU" altLang="ru-RU" sz="2800" b="1" i="1" dirty="0" smtClean="0"/>
              <a:t>имен существительных</a:t>
            </a:r>
            <a:r>
              <a:rPr lang="ru-RU" altLang="ru-RU" sz="4000" b="1" i="1" dirty="0" smtClean="0"/>
              <a:t>.</a:t>
            </a:r>
            <a:br>
              <a:rPr lang="ru-RU" altLang="ru-RU" sz="4000" b="1" i="1" dirty="0" smtClean="0"/>
            </a:br>
            <a:endParaRPr lang="ru-RU" altLang="ru-RU" sz="4000" b="1" i="1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990600"/>
            <a:ext cx="7086600" cy="5135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i="1" dirty="0" smtClean="0">
                <a:solidFill>
                  <a:srgbClr val="FFC000"/>
                </a:solidFill>
              </a:rPr>
              <a:t>георгин </a:t>
            </a:r>
          </a:p>
          <a:p>
            <a:pPr eaLnBrk="1" hangingPunct="1">
              <a:buFontTx/>
              <a:buNone/>
            </a:pPr>
            <a:r>
              <a:rPr lang="ru-RU" altLang="ru-RU" sz="2800" b="1" i="1" dirty="0" smtClean="0">
                <a:solidFill>
                  <a:srgbClr val="FFC000"/>
                </a:solidFill>
              </a:rPr>
              <a:t>туфли </a:t>
            </a:r>
          </a:p>
          <a:p>
            <a:pPr eaLnBrk="1" hangingPunct="1">
              <a:buFontTx/>
              <a:buNone/>
            </a:pPr>
            <a:r>
              <a:rPr lang="ru-RU" altLang="ru-RU" sz="2800" b="1" i="1" dirty="0" smtClean="0">
                <a:solidFill>
                  <a:srgbClr val="FFC000"/>
                </a:solidFill>
              </a:rPr>
              <a:t>манжеты </a:t>
            </a:r>
          </a:p>
          <a:p>
            <a:pPr eaLnBrk="1" hangingPunct="1">
              <a:buFontTx/>
              <a:buNone/>
            </a:pPr>
            <a:r>
              <a:rPr lang="ru-RU" altLang="ru-RU" sz="2800" b="1" i="1" dirty="0" smtClean="0">
                <a:solidFill>
                  <a:srgbClr val="FFC000"/>
                </a:solidFill>
              </a:rPr>
              <a:t>ботинки </a:t>
            </a:r>
          </a:p>
          <a:p>
            <a:pPr eaLnBrk="1" hangingPunct="1">
              <a:buFontTx/>
              <a:buNone/>
            </a:pPr>
            <a:r>
              <a:rPr lang="ru-RU" altLang="ru-RU" sz="2800" b="1" i="1" dirty="0" smtClean="0">
                <a:solidFill>
                  <a:srgbClr val="FFC000"/>
                </a:solidFill>
              </a:rPr>
              <a:t>овощи</a:t>
            </a:r>
          </a:p>
          <a:p>
            <a:pPr eaLnBrk="1" hangingPunct="1">
              <a:buFontTx/>
              <a:buNone/>
            </a:pPr>
            <a:r>
              <a:rPr lang="ru-RU" altLang="ru-RU" sz="2800" b="1" i="1" dirty="0" smtClean="0">
                <a:solidFill>
                  <a:srgbClr val="FFC000"/>
                </a:solidFill>
              </a:rPr>
              <a:t>ведёрки </a:t>
            </a:r>
          </a:p>
          <a:p>
            <a:pPr eaLnBrk="1" hangingPunct="1">
              <a:buFontTx/>
              <a:buNone/>
            </a:pPr>
            <a:r>
              <a:rPr lang="ru-RU" altLang="ru-RU" sz="2800" b="1" i="1" dirty="0" smtClean="0">
                <a:solidFill>
                  <a:srgbClr val="FFC000"/>
                </a:solidFill>
              </a:rPr>
              <a:t>тюль</a:t>
            </a:r>
          </a:p>
          <a:p>
            <a:pPr eaLnBrk="1" hangingPunct="1">
              <a:buFontTx/>
              <a:buNone/>
            </a:pPr>
            <a:r>
              <a:rPr lang="ru-RU" altLang="ru-RU" sz="2800" b="1" i="1" dirty="0" smtClean="0">
                <a:solidFill>
                  <a:srgbClr val="FFC000"/>
                </a:solidFill>
              </a:rPr>
              <a:t>какао</a:t>
            </a:r>
          </a:p>
          <a:p>
            <a:pPr eaLnBrk="1" hangingPunct="1">
              <a:buFontTx/>
              <a:buNone/>
            </a:pPr>
            <a:r>
              <a:rPr lang="ru-RU" altLang="ru-RU" sz="2800" b="1" i="1" dirty="0" smtClean="0">
                <a:solidFill>
                  <a:srgbClr val="FFC000"/>
                </a:solidFill>
              </a:rPr>
              <a:t>вуаль</a:t>
            </a:r>
          </a:p>
          <a:p>
            <a:pPr eaLnBrk="1" hangingPunct="1">
              <a:buFontTx/>
              <a:buNone/>
            </a:pPr>
            <a:r>
              <a:rPr lang="ru-RU" altLang="ru-RU" sz="2800" b="1" i="1" dirty="0" smtClean="0">
                <a:solidFill>
                  <a:srgbClr val="FFC000"/>
                </a:solidFill>
              </a:rPr>
              <a:t>лебедь </a:t>
            </a:r>
          </a:p>
          <a:p>
            <a:pPr eaLnBrk="1" hangingPunct="1">
              <a:buFontTx/>
              <a:buNone/>
            </a:pPr>
            <a:r>
              <a:rPr lang="ru-RU" altLang="ru-RU" sz="2800" b="1" i="1" dirty="0" smtClean="0">
                <a:solidFill>
                  <a:srgbClr val="FFC000"/>
                </a:solidFill>
              </a:rPr>
              <a:t>кофе</a:t>
            </a:r>
          </a:p>
          <a:p>
            <a:pPr eaLnBrk="1" hangingPunct="1"/>
            <a:endParaRPr lang="ru-RU" altLang="ru-RU" sz="2800" b="1" dirty="0" smtClean="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4495800" y="9906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мужской род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495800" y="1524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туфля – женский род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4495800" y="2093913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манжета – женский род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4495800" y="25908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ботинок – мужской род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495800" y="31242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овощ – мужской род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4495800" y="35814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ведёрко – средний род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4495800" y="41148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мужской род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4495800" y="4572000"/>
            <a:ext cx="223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средний род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4572000" y="5105400"/>
            <a:ext cx="214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женский род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4663281" y="5479473"/>
            <a:ext cx="2255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мужской род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4572000" y="6172200"/>
            <a:ext cx="2255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мужской род</a:t>
            </a:r>
          </a:p>
        </p:txBody>
      </p:sp>
    </p:spTree>
    <p:extLst>
      <p:ext uri="{BB962C8B-B14F-4D97-AF65-F5344CB8AC3E}">
        <p14:creationId xmlns:p14="http://schemas.microsoft.com/office/powerpoint/2010/main" val="30211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1" grpId="0"/>
      <p:bldP spid="70662" grpId="0"/>
      <p:bldP spid="70663" grpId="0"/>
      <p:bldP spid="70664" grpId="0"/>
      <p:bldP spid="70665" grpId="0"/>
      <p:bldP spid="70666" grpId="0"/>
      <p:bldP spid="70668" grpId="0"/>
      <p:bldP spid="70669" grpId="0"/>
      <p:bldP spid="70670" grpId="0"/>
      <p:bldP spid="706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Уроки русского языка в 7кл._Богданова Г.А_2011 -236с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966" y="476672"/>
            <a:ext cx="9194966" cy="25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Уроки русского языка в 7кл._Богданова Г.А_2011 -236с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8961194" cy="146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17232"/>
            <a:ext cx="8229600" cy="1143000"/>
          </a:xfrm>
        </p:spPr>
        <p:txBody>
          <a:bodyPr/>
          <a:lstStyle/>
          <a:p>
            <a:r>
              <a:rPr lang="ru-RU" dirty="0" smtClean="0"/>
              <a:t>До каких пор человек будет красивым?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934" y="0"/>
            <a:ext cx="9036496" cy="537321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Один американский хирург прославился пластическими операциями на лице: самых уродливых людей он превращал в красавцев.  Однако некоторые пациенты жаловались, что они по-прежнему некрасивы.  Врач сделал вывод: дело не в  том, какое у человека лицо, а в том, каким он видит себя сам! Если человек видит себя красивым, он и вправду становится красив.  Если же его не покидает мысль, что он безобразен, он становится угловатым, неуклюжим, глаза его смотрят тускло.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r>
              <a:rPr lang="ru-RU" dirty="0" smtClean="0"/>
              <a:t>Автор:</a:t>
            </a:r>
          </a:p>
          <a:p>
            <a:endParaRPr lang="ru-RU"/>
          </a:p>
          <a:p>
            <a:r>
              <a:rPr lang="ru-RU" smtClean="0"/>
              <a:t> </a:t>
            </a:r>
            <a:r>
              <a:rPr lang="ru-RU" dirty="0" smtClean="0"/>
              <a:t>Заплатина Е.И., учитель русского языка и литературы </a:t>
            </a:r>
            <a:r>
              <a:rPr lang="ru-RU" smtClean="0"/>
              <a:t>МБОУ Еткульская СОШ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hotosh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Photoshop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203</TotalTime>
  <Words>79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GoldNight</vt:lpstr>
      <vt:lpstr>Лингвистическая разминка.</vt:lpstr>
      <vt:lpstr>При каком условии работа становится интересной?</vt:lpstr>
      <vt:lpstr>Определите род имен существительных. </vt:lpstr>
      <vt:lpstr>Презентация PowerPoint</vt:lpstr>
      <vt:lpstr>До каких пор человек будет красивым?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Елена Заплатина</cp:lastModifiedBy>
  <cp:revision>5</cp:revision>
  <dcterms:created xsi:type="dcterms:W3CDTF">2014-04-14T14:39:47Z</dcterms:created>
  <dcterms:modified xsi:type="dcterms:W3CDTF">2015-02-27T18:54:18Z</dcterms:modified>
</cp:coreProperties>
</file>