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психолога с родителями</a:t>
            </a:r>
            <a:endParaRPr lang="ru-RU" dirty="0"/>
          </a:p>
        </p:txBody>
      </p:sp>
      <p:pic>
        <p:nvPicPr>
          <p:cNvPr id="1026" name="Picture 2" descr="K:\DSCN256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038600" cy="3528392"/>
          </a:xfrm>
          <a:prstGeom prst="rect">
            <a:avLst/>
          </a:prstGeom>
          <a:noFill/>
        </p:spPr>
      </p:pic>
      <p:pic>
        <p:nvPicPr>
          <p:cNvPr id="1027" name="Picture 3" descr="K:\DSCN257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Работа психолога с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психолога с родителями</dc:title>
  <cp:lastModifiedBy>User</cp:lastModifiedBy>
  <cp:revision>3</cp:revision>
  <dcterms:modified xsi:type="dcterms:W3CDTF">2014-09-06T16:58:29Z</dcterms:modified>
</cp:coreProperties>
</file>