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4" d="100"/>
          <a:sy n="64" d="100"/>
        </p:scale>
        <p:origin x="-1482" y="-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D5329-59BD-46FE-9374-CC1DEC55068A}" type="datetimeFigureOut">
              <a:rPr lang="ru-RU" smtClean="0"/>
              <a:t>02.08.2014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1F8FE-1381-4421-A98E-BA5834B6CE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12285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D5329-59BD-46FE-9374-CC1DEC55068A}" type="datetimeFigureOut">
              <a:rPr lang="ru-RU" smtClean="0"/>
              <a:t>02.08.2014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1F8FE-1381-4421-A98E-BA5834B6CE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44518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D5329-59BD-46FE-9374-CC1DEC55068A}" type="datetimeFigureOut">
              <a:rPr lang="ru-RU" smtClean="0"/>
              <a:t>02.08.2014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1F8FE-1381-4421-A98E-BA5834B6CE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84459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D5329-59BD-46FE-9374-CC1DEC55068A}" type="datetimeFigureOut">
              <a:rPr lang="ru-RU" smtClean="0"/>
              <a:t>02.08.2014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1F8FE-1381-4421-A98E-BA5834B6CE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26226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D5329-59BD-46FE-9374-CC1DEC55068A}" type="datetimeFigureOut">
              <a:rPr lang="ru-RU" smtClean="0"/>
              <a:t>02.08.2014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1F8FE-1381-4421-A98E-BA5834B6CE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23075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D5329-59BD-46FE-9374-CC1DEC55068A}" type="datetimeFigureOut">
              <a:rPr lang="ru-RU" smtClean="0"/>
              <a:t>02.08.2014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1F8FE-1381-4421-A98E-BA5834B6CE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9301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D5329-59BD-46FE-9374-CC1DEC55068A}" type="datetimeFigureOut">
              <a:rPr lang="ru-RU" smtClean="0"/>
              <a:t>02.08.2014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1F8FE-1381-4421-A98E-BA5834B6CE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73191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D5329-59BD-46FE-9374-CC1DEC55068A}" type="datetimeFigureOut">
              <a:rPr lang="ru-RU" smtClean="0"/>
              <a:t>02.08.2014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1F8FE-1381-4421-A98E-BA5834B6CE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59384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D5329-59BD-46FE-9374-CC1DEC55068A}" type="datetimeFigureOut">
              <a:rPr lang="ru-RU" smtClean="0"/>
              <a:t>02.08.2014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1F8FE-1381-4421-A98E-BA5834B6CE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68931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D5329-59BD-46FE-9374-CC1DEC55068A}" type="datetimeFigureOut">
              <a:rPr lang="ru-RU" smtClean="0"/>
              <a:t>02.08.2014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1F8FE-1381-4421-A98E-BA5834B6CE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42128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D5329-59BD-46FE-9374-CC1DEC55068A}" type="datetimeFigureOut">
              <a:rPr lang="ru-RU" smtClean="0"/>
              <a:t>02.08.2014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1F8FE-1381-4421-A98E-BA5834B6CE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37063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1D5329-59BD-46FE-9374-CC1DEC55068A}" type="datetimeFigureOut">
              <a:rPr lang="ru-RU" smtClean="0"/>
              <a:t>02.08.2014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1F8FE-1381-4421-A98E-BA5834B6CE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3993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Главные и второстепенные члены предложения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30885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260648"/>
            <a:ext cx="9144000" cy="6408712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sz="9600" spc="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Wonderland Stars" panose="02000000000000000000" pitchFamily="2" charset="0"/>
              </a:rPr>
              <a:t>подлежащее</a:t>
            </a:r>
          </a:p>
          <a:p>
            <a:pPr marL="0" indent="0" algn="ctr">
              <a:buNone/>
            </a:pPr>
            <a:endParaRPr lang="ru-RU" sz="2000" spc="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Wonderland Stars" panose="02000000000000000000" pitchFamily="2" charset="0"/>
            </a:endParaRPr>
          </a:p>
          <a:p>
            <a:pPr marL="0" indent="0" algn="ctr">
              <a:buNone/>
            </a:pPr>
            <a:endParaRPr lang="ru-RU" sz="2000" spc="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Wonderland Stars" panose="02000000000000000000" pitchFamily="2" charset="0"/>
            </a:endParaRPr>
          </a:p>
          <a:p>
            <a:pPr marL="0" indent="0" algn="ctr">
              <a:buNone/>
            </a:pPr>
            <a:r>
              <a:rPr lang="ru-RU" sz="6600" spc="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Wonderland Stars" panose="02000000000000000000" pitchFamily="2" charset="0"/>
              </a:rPr>
              <a:t>(Кто? Что?)</a:t>
            </a:r>
          </a:p>
          <a:p>
            <a:pPr marL="0" indent="0" algn="ctr">
              <a:buNone/>
            </a:pPr>
            <a:endParaRPr lang="ru-RU" sz="6600" spc="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dventure" panose="02000503020000020003" pitchFamily="2" charset="0"/>
            </a:endParaRPr>
          </a:p>
          <a:p>
            <a:pPr marL="0" indent="0" algn="ctr">
              <a:buNone/>
            </a:pPr>
            <a:r>
              <a:rPr lang="ru-RU" sz="6600" spc="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venture" panose="02000503020000020003" pitchFamily="2" charset="0"/>
              </a:rPr>
              <a:t>Существительное, местоимение</a:t>
            </a: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79512" y="1988840"/>
            <a:ext cx="8856984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F:\АРТ_  ГРАФИКА\клипарт\узоры на прозрачном фоне\67e3d43b18c1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53" y="2204864"/>
            <a:ext cx="1639888" cy="213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015746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ru-RU" sz="11500" spc="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Wonderland Stars" panose="02000000000000000000" pitchFamily="2" charset="0"/>
              </a:rPr>
              <a:t>сказуемое</a:t>
            </a:r>
          </a:p>
          <a:p>
            <a:pPr marL="0" indent="0" algn="ctr">
              <a:buNone/>
            </a:pPr>
            <a:endParaRPr lang="ru-RU" sz="2000" spc="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Wonderland Stars" panose="02000000000000000000" pitchFamily="2" charset="0"/>
            </a:endParaRPr>
          </a:p>
          <a:p>
            <a:pPr marL="0" indent="0" algn="ctr">
              <a:buNone/>
            </a:pPr>
            <a:endParaRPr lang="ru-RU" sz="2000" spc="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Wonderland Stars" panose="02000000000000000000" pitchFamily="2" charset="0"/>
            </a:endParaRPr>
          </a:p>
          <a:p>
            <a:pPr marL="0" indent="0" algn="ctr">
              <a:buNone/>
            </a:pPr>
            <a:endParaRPr lang="ru-RU" sz="6600" spc="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Wonderland Stars" panose="02000000000000000000" pitchFamily="2" charset="0"/>
            </a:endParaRPr>
          </a:p>
          <a:p>
            <a:pPr marL="0" indent="0" algn="ctr">
              <a:buNone/>
            </a:pPr>
            <a:r>
              <a:rPr lang="ru-RU" sz="6600" spc="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Wonderland Stars" panose="02000000000000000000" pitchFamily="2" charset="0"/>
              </a:rPr>
              <a:t>(Что делает?)</a:t>
            </a:r>
          </a:p>
          <a:p>
            <a:pPr marL="0" indent="0" algn="ctr">
              <a:buNone/>
            </a:pPr>
            <a:endParaRPr lang="ru-RU" sz="6600" spc="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dventure" panose="02000503020000020003" pitchFamily="2" charset="0"/>
            </a:endParaRPr>
          </a:p>
          <a:p>
            <a:pPr marL="0" indent="0" algn="ctr">
              <a:buNone/>
            </a:pPr>
            <a:r>
              <a:rPr lang="ru-RU" sz="6600" spc="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venture" panose="02000503020000020003" pitchFamily="2" charset="0"/>
              </a:rPr>
              <a:t>Глагол, краткое прилагательное, </a:t>
            </a:r>
            <a:r>
              <a:rPr lang="ru-RU" sz="6600" spc="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venture" panose="02000503020000020003" pitchFamily="2" charset="0"/>
              </a:rPr>
              <a:t>кр.причастие</a:t>
            </a:r>
            <a:endParaRPr lang="ru-RU" sz="6600" spc="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dventure" panose="02000503020000020003" pitchFamily="2" charset="0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79512" y="1988840"/>
            <a:ext cx="8856984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Прямая соединительная линия 3"/>
          <p:cNvCxnSpPr/>
          <p:nvPr/>
        </p:nvCxnSpPr>
        <p:spPr>
          <a:xfrm>
            <a:off x="179512" y="2276872"/>
            <a:ext cx="8856984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0" name="Picture 2" descr="F:\АРТ_  ГРАФИКА\клипарт\узоры на прозрачном фоне\641eeab6c43f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852936"/>
            <a:ext cx="1514475" cy="213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16593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ru-RU" sz="11500" dirty="0" smtClean="0">
                <a:latin typeface="Adventure" panose="02000503020000020003" pitchFamily="2" charset="0"/>
              </a:rPr>
              <a:t>дополнение</a:t>
            </a:r>
            <a:endParaRPr lang="ru-RU" sz="11500" dirty="0">
              <a:latin typeface="Adventure" panose="02000503020000020003" pitchFamily="2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000" b="1" dirty="0" smtClean="0">
                <a:latin typeface="Foo" panose="04010000000000000000" pitchFamily="82" charset="-52"/>
              </a:rPr>
              <a:t>Кого?  Чего?</a:t>
            </a:r>
          </a:p>
          <a:p>
            <a:pPr marL="0" indent="0" algn="ctr">
              <a:buNone/>
            </a:pPr>
            <a:r>
              <a:rPr lang="ru-RU" sz="4000" b="1" dirty="0" smtClean="0">
                <a:latin typeface="Foo" panose="04010000000000000000" pitchFamily="82" charset="-52"/>
              </a:rPr>
              <a:t>Кому? Чему?</a:t>
            </a:r>
          </a:p>
          <a:p>
            <a:pPr marL="0" indent="0" algn="ctr">
              <a:buNone/>
            </a:pPr>
            <a:r>
              <a:rPr lang="ru-RU" sz="4000" b="1" dirty="0" smtClean="0">
                <a:latin typeface="Foo" panose="04010000000000000000" pitchFamily="82" charset="-52"/>
              </a:rPr>
              <a:t>Кого? Что?</a:t>
            </a:r>
          </a:p>
          <a:p>
            <a:pPr marL="0" indent="0" algn="ctr">
              <a:buNone/>
            </a:pPr>
            <a:r>
              <a:rPr lang="ru-RU" sz="4000" b="1" dirty="0" smtClean="0">
                <a:latin typeface="Foo" panose="04010000000000000000" pitchFamily="82" charset="-52"/>
              </a:rPr>
              <a:t>Кем? Чем?</a:t>
            </a:r>
          </a:p>
          <a:p>
            <a:pPr marL="0" indent="0" algn="ctr">
              <a:buNone/>
            </a:pPr>
            <a:r>
              <a:rPr lang="ru-RU" sz="4000" b="1" dirty="0" smtClean="0">
                <a:latin typeface="Foo" panose="04010000000000000000" pitchFamily="82" charset="-52"/>
              </a:rPr>
              <a:t>О ком? О чем?</a:t>
            </a:r>
          </a:p>
          <a:p>
            <a:pPr marL="0" indent="0" algn="r">
              <a:buNone/>
            </a:pPr>
            <a:r>
              <a:rPr lang="ru-RU" sz="4000" dirty="0" smtClean="0">
                <a:latin typeface="Adventure" panose="02000503020000020003" pitchFamily="2" charset="0"/>
              </a:rPr>
              <a:t>Существительное,</a:t>
            </a:r>
          </a:p>
          <a:p>
            <a:pPr marL="0" indent="0" algn="r">
              <a:buNone/>
            </a:pPr>
            <a:r>
              <a:rPr lang="ru-RU" sz="4000" dirty="0" smtClean="0">
                <a:latin typeface="Adventure" panose="02000503020000020003" pitchFamily="2" charset="0"/>
              </a:rPr>
              <a:t> местоимение</a:t>
            </a:r>
            <a:r>
              <a:rPr lang="ru-RU" sz="4000" b="1" dirty="0" smtClean="0">
                <a:latin typeface="Adventure" panose="02000503020000020003" pitchFamily="2" charset="0"/>
              </a:rPr>
              <a:t>.</a:t>
            </a:r>
            <a:endParaRPr lang="ru-RU" sz="4000" b="1" dirty="0">
              <a:latin typeface="Adventure" panose="02000503020000020003" pitchFamily="2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899592" y="1444917"/>
            <a:ext cx="1152128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2627784" y="1461001"/>
            <a:ext cx="1152128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4067944" y="1462336"/>
            <a:ext cx="1152128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5580112" y="1462336"/>
            <a:ext cx="1152128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7164288" y="1462336"/>
            <a:ext cx="1152128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74" name="Picture 2" descr="F:\АРТ_  ГРАФИКА\клипарт\узоры на прозрачном фоне\84381401_82749a2e33b7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9429" l="100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26" y="1916832"/>
            <a:ext cx="2966180" cy="41526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650178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2780928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6600" dirty="0">
                <a:latin typeface="Foo" panose="04010000000000000000" pitchFamily="82" charset="-52"/>
              </a:rPr>
              <a:t>К</a:t>
            </a:r>
            <a:r>
              <a:rPr lang="ru-RU" sz="6600" dirty="0" smtClean="0">
                <a:latin typeface="Foo" panose="04010000000000000000" pitchFamily="82" charset="-52"/>
              </a:rPr>
              <a:t>акой? Чей?</a:t>
            </a:r>
            <a:endParaRPr lang="ru-RU" sz="6600" dirty="0" smtClean="0">
              <a:latin typeface="Adventure" panose="02000503020000020003" pitchFamily="2" charset="0"/>
            </a:endParaRPr>
          </a:p>
          <a:p>
            <a:pPr marL="0" indent="0" algn="ctr">
              <a:buNone/>
            </a:pPr>
            <a:endParaRPr lang="ru-RU" sz="6600" dirty="0">
              <a:latin typeface="Adventure" panose="02000503020000020003" pitchFamily="2" charset="0"/>
            </a:endParaRPr>
          </a:p>
          <a:p>
            <a:pPr marL="0" indent="0" algn="ctr">
              <a:buNone/>
            </a:pPr>
            <a:r>
              <a:rPr lang="ru-RU" sz="6600" dirty="0" smtClean="0">
                <a:latin typeface="Adventure" panose="02000503020000020003" pitchFamily="2" charset="0"/>
              </a:rPr>
              <a:t>прилагательное</a:t>
            </a:r>
            <a:endParaRPr lang="ru-RU" sz="6600" dirty="0">
              <a:latin typeface="Foo" panose="04010000000000000000" pitchFamily="82" charset="-52"/>
            </a:endParaRPr>
          </a:p>
        </p:txBody>
      </p:sp>
      <p:sp>
        <p:nvSpPr>
          <p:cNvPr id="11" name="Заголовок 10"/>
          <p:cNvSpPr>
            <a:spLocks noGrp="1"/>
          </p:cNvSpPr>
          <p:nvPr>
            <p:ph type="title"/>
          </p:nvPr>
        </p:nvSpPr>
        <p:spPr>
          <a:xfrm>
            <a:off x="71101" y="770603"/>
            <a:ext cx="9252520" cy="1143000"/>
          </a:xfrm>
        </p:spPr>
        <p:txBody>
          <a:bodyPr>
            <a:normAutofit fontScale="90000"/>
          </a:bodyPr>
          <a:lstStyle/>
          <a:p>
            <a:r>
              <a:rPr lang="ru-RU" sz="15300" dirty="0" smtClean="0">
                <a:latin typeface="Adventure" panose="02000503020000020003" pitchFamily="2" charset="0"/>
              </a:rPr>
              <a:t>определение</a:t>
            </a:r>
            <a:br>
              <a:rPr lang="ru-RU" sz="15300" dirty="0" smtClean="0">
                <a:latin typeface="Adventure" panose="02000503020000020003" pitchFamily="2" charset="0"/>
              </a:rPr>
            </a:br>
            <a:endParaRPr lang="ru-RU" sz="6000" dirty="0">
              <a:latin typeface="Adventure" panose="02000503020000020003" pitchFamily="2" charset="0"/>
            </a:endParaRPr>
          </a:p>
        </p:txBody>
      </p:sp>
      <p:sp>
        <p:nvSpPr>
          <p:cNvPr id="24" name="Полилиния 23"/>
          <p:cNvSpPr/>
          <p:nvPr/>
        </p:nvSpPr>
        <p:spPr>
          <a:xfrm>
            <a:off x="442452" y="1342103"/>
            <a:ext cx="8509819" cy="309716"/>
          </a:xfrm>
          <a:custGeom>
            <a:avLst/>
            <a:gdLst>
              <a:gd name="connsiteX0" fmla="*/ 0 w 8509819"/>
              <a:gd name="connsiteY0" fmla="*/ 280220 h 309716"/>
              <a:gd name="connsiteX1" fmla="*/ 103238 w 8509819"/>
              <a:gd name="connsiteY1" fmla="*/ 176981 h 309716"/>
              <a:gd name="connsiteX2" fmla="*/ 132735 w 8509819"/>
              <a:gd name="connsiteY2" fmla="*/ 88491 h 309716"/>
              <a:gd name="connsiteX3" fmla="*/ 221225 w 8509819"/>
              <a:gd name="connsiteY3" fmla="*/ 58994 h 309716"/>
              <a:gd name="connsiteX4" fmla="*/ 265471 w 8509819"/>
              <a:gd name="connsiteY4" fmla="*/ 44245 h 309716"/>
              <a:gd name="connsiteX5" fmla="*/ 368709 w 8509819"/>
              <a:gd name="connsiteY5" fmla="*/ 73742 h 309716"/>
              <a:gd name="connsiteX6" fmla="*/ 427703 w 8509819"/>
              <a:gd name="connsiteY6" fmla="*/ 103239 h 309716"/>
              <a:gd name="connsiteX7" fmla="*/ 516193 w 8509819"/>
              <a:gd name="connsiteY7" fmla="*/ 176981 h 309716"/>
              <a:gd name="connsiteX8" fmla="*/ 560438 w 8509819"/>
              <a:gd name="connsiteY8" fmla="*/ 206478 h 309716"/>
              <a:gd name="connsiteX9" fmla="*/ 634180 w 8509819"/>
              <a:gd name="connsiteY9" fmla="*/ 280220 h 309716"/>
              <a:gd name="connsiteX10" fmla="*/ 722671 w 8509819"/>
              <a:gd name="connsiteY10" fmla="*/ 309716 h 309716"/>
              <a:gd name="connsiteX11" fmla="*/ 855406 w 8509819"/>
              <a:gd name="connsiteY11" fmla="*/ 250723 h 309716"/>
              <a:gd name="connsiteX12" fmla="*/ 914400 w 8509819"/>
              <a:gd name="connsiteY12" fmla="*/ 162232 h 309716"/>
              <a:gd name="connsiteX13" fmla="*/ 973393 w 8509819"/>
              <a:gd name="connsiteY13" fmla="*/ 73742 h 309716"/>
              <a:gd name="connsiteX14" fmla="*/ 1061883 w 8509819"/>
              <a:gd name="connsiteY14" fmla="*/ 44245 h 309716"/>
              <a:gd name="connsiteX15" fmla="*/ 1209367 w 8509819"/>
              <a:gd name="connsiteY15" fmla="*/ 58994 h 309716"/>
              <a:gd name="connsiteX16" fmla="*/ 1297858 w 8509819"/>
              <a:gd name="connsiteY16" fmla="*/ 103239 h 309716"/>
              <a:gd name="connsiteX17" fmla="*/ 1401096 w 8509819"/>
              <a:gd name="connsiteY17" fmla="*/ 147484 h 309716"/>
              <a:gd name="connsiteX18" fmla="*/ 1489587 w 8509819"/>
              <a:gd name="connsiteY18" fmla="*/ 235974 h 309716"/>
              <a:gd name="connsiteX19" fmla="*/ 1533832 w 8509819"/>
              <a:gd name="connsiteY19" fmla="*/ 250723 h 309716"/>
              <a:gd name="connsiteX20" fmla="*/ 1622322 w 8509819"/>
              <a:gd name="connsiteY20" fmla="*/ 294968 h 309716"/>
              <a:gd name="connsiteX21" fmla="*/ 1799303 w 8509819"/>
              <a:gd name="connsiteY21" fmla="*/ 280220 h 309716"/>
              <a:gd name="connsiteX22" fmla="*/ 1887793 w 8509819"/>
              <a:gd name="connsiteY22" fmla="*/ 191729 h 309716"/>
              <a:gd name="connsiteX23" fmla="*/ 1917290 w 8509819"/>
              <a:gd name="connsiteY23" fmla="*/ 103239 h 309716"/>
              <a:gd name="connsiteX24" fmla="*/ 1932038 w 8509819"/>
              <a:gd name="connsiteY24" fmla="*/ 58994 h 309716"/>
              <a:gd name="connsiteX25" fmla="*/ 1976283 w 8509819"/>
              <a:gd name="connsiteY25" fmla="*/ 44245 h 309716"/>
              <a:gd name="connsiteX26" fmla="*/ 2153264 w 8509819"/>
              <a:gd name="connsiteY26" fmla="*/ 58994 h 309716"/>
              <a:gd name="connsiteX27" fmla="*/ 2286000 w 8509819"/>
              <a:gd name="connsiteY27" fmla="*/ 162232 h 309716"/>
              <a:gd name="connsiteX28" fmla="*/ 2374490 w 8509819"/>
              <a:gd name="connsiteY28" fmla="*/ 221226 h 309716"/>
              <a:gd name="connsiteX29" fmla="*/ 2418735 w 8509819"/>
              <a:gd name="connsiteY29" fmla="*/ 250723 h 309716"/>
              <a:gd name="connsiteX30" fmla="*/ 2477729 w 8509819"/>
              <a:gd name="connsiteY30" fmla="*/ 265471 h 309716"/>
              <a:gd name="connsiteX31" fmla="*/ 2521974 w 8509819"/>
              <a:gd name="connsiteY31" fmla="*/ 280220 h 309716"/>
              <a:gd name="connsiteX32" fmla="*/ 2625213 w 8509819"/>
              <a:gd name="connsiteY32" fmla="*/ 294968 h 309716"/>
              <a:gd name="connsiteX33" fmla="*/ 2890683 w 8509819"/>
              <a:gd name="connsiteY33" fmla="*/ 250723 h 309716"/>
              <a:gd name="connsiteX34" fmla="*/ 2905432 w 8509819"/>
              <a:gd name="connsiteY34" fmla="*/ 206478 h 309716"/>
              <a:gd name="connsiteX35" fmla="*/ 2934929 w 8509819"/>
              <a:gd name="connsiteY35" fmla="*/ 162232 h 309716"/>
              <a:gd name="connsiteX36" fmla="*/ 2949677 w 8509819"/>
              <a:gd name="connsiteY36" fmla="*/ 73742 h 309716"/>
              <a:gd name="connsiteX37" fmla="*/ 2964425 w 8509819"/>
              <a:gd name="connsiteY37" fmla="*/ 14749 h 309716"/>
              <a:gd name="connsiteX38" fmla="*/ 3008671 w 8509819"/>
              <a:gd name="connsiteY38" fmla="*/ 0 h 309716"/>
              <a:gd name="connsiteX39" fmla="*/ 3274142 w 8509819"/>
              <a:gd name="connsiteY39" fmla="*/ 44245 h 309716"/>
              <a:gd name="connsiteX40" fmla="*/ 3318387 w 8509819"/>
              <a:gd name="connsiteY40" fmla="*/ 58994 h 309716"/>
              <a:gd name="connsiteX41" fmla="*/ 3377380 w 8509819"/>
              <a:gd name="connsiteY41" fmla="*/ 132736 h 309716"/>
              <a:gd name="connsiteX42" fmla="*/ 3421625 w 8509819"/>
              <a:gd name="connsiteY42" fmla="*/ 176981 h 309716"/>
              <a:gd name="connsiteX43" fmla="*/ 3524864 w 8509819"/>
              <a:gd name="connsiteY43" fmla="*/ 235974 h 309716"/>
              <a:gd name="connsiteX44" fmla="*/ 3598606 w 8509819"/>
              <a:gd name="connsiteY44" fmla="*/ 250723 h 309716"/>
              <a:gd name="connsiteX45" fmla="*/ 3878825 w 8509819"/>
              <a:gd name="connsiteY45" fmla="*/ 176981 h 309716"/>
              <a:gd name="connsiteX46" fmla="*/ 3937819 w 8509819"/>
              <a:gd name="connsiteY46" fmla="*/ 117987 h 309716"/>
              <a:gd name="connsiteX47" fmla="*/ 3967316 w 8509819"/>
              <a:gd name="connsiteY47" fmla="*/ 73742 h 309716"/>
              <a:gd name="connsiteX48" fmla="*/ 4055806 w 8509819"/>
              <a:gd name="connsiteY48" fmla="*/ 14749 h 309716"/>
              <a:gd name="connsiteX49" fmla="*/ 4188542 w 8509819"/>
              <a:gd name="connsiteY49" fmla="*/ 29497 h 309716"/>
              <a:gd name="connsiteX50" fmla="*/ 4277032 w 8509819"/>
              <a:gd name="connsiteY50" fmla="*/ 88491 h 309716"/>
              <a:gd name="connsiteX51" fmla="*/ 4365522 w 8509819"/>
              <a:gd name="connsiteY51" fmla="*/ 191729 h 309716"/>
              <a:gd name="connsiteX52" fmla="*/ 4424516 w 8509819"/>
              <a:gd name="connsiteY52" fmla="*/ 206478 h 309716"/>
              <a:gd name="connsiteX53" fmla="*/ 4483509 w 8509819"/>
              <a:gd name="connsiteY53" fmla="*/ 235974 h 309716"/>
              <a:gd name="connsiteX54" fmla="*/ 4837471 w 8509819"/>
              <a:gd name="connsiteY54" fmla="*/ 221226 h 309716"/>
              <a:gd name="connsiteX55" fmla="*/ 4940709 w 8509819"/>
              <a:gd name="connsiteY55" fmla="*/ 117987 h 309716"/>
              <a:gd name="connsiteX56" fmla="*/ 5043948 w 8509819"/>
              <a:gd name="connsiteY56" fmla="*/ 0 h 309716"/>
              <a:gd name="connsiteX57" fmla="*/ 5176683 w 8509819"/>
              <a:gd name="connsiteY57" fmla="*/ 29497 h 309716"/>
              <a:gd name="connsiteX58" fmla="*/ 5220929 w 8509819"/>
              <a:gd name="connsiteY58" fmla="*/ 58994 h 309716"/>
              <a:gd name="connsiteX59" fmla="*/ 5250425 w 8509819"/>
              <a:gd name="connsiteY59" fmla="*/ 103239 h 309716"/>
              <a:gd name="connsiteX60" fmla="*/ 5309419 w 8509819"/>
              <a:gd name="connsiteY60" fmla="*/ 147484 h 309716"/>
              <a:gd name="connsiteX61" fmla="*/ 5324167 w 8509819"/>
              <a:gd name="connsiteY61" fmla="*/ 191729 h 309716"/>
              <a:gd name="connsiteX62" fmla="*/ 5456903 w 8509819"/>
              <a:gd name="connsiteY62" fmla="*/ 265471 h 309716"/>
              <a:gd name="connsiteX63" fmla="*/ 5501148 w 8509819"/>
              <a:gd name="connsiteY63" fmla="*/ 294968 h 309716"/>
              <a:gd name="connsiteX64" fmla="*/ 5899354 w 8509819"/>
              <a:gd name="connsiteY64" fmla="*/ 265471 h 309716"/>
              <a:gd name="connsiteX65" fmla="*/ 6002593 w 8509819"/>
              <a:gd name="connsiteY65" fmla="*/ 162232 h 309716"/>
              <a:gd name="connsiteX66" fmla="*/ 6017342 w 8509819"/>
              <a:gd name="connsiteY66" fmla="*/ 117987 h 309716"/>
              <a:gd name="connsiteX67" fmla="*/ 6105832 w 8509819"/>
              <a:gd name="connsiteY67" fmla="*/ 73742 h 309716"/>
              <a:gd name="connsiteX68" fmla="*/ 6253316 w 8509819"/>
              <a:gd name="connsiteY68" fmla="*/ 88491 h 309716"/>
              <a:gd name="connsiteX69" fmla="*/ 6297561 w 8509819"/>
              <a:gd name="connsiteY69" fmla="*/ 117987 h 309716"/>
              <a:gd name="connsiteX70" fmla="*/ 6341806 w 8509819"/>
              <a:gd name="connsiteY70" fmla="*/ 132736 h 309716"/>
              <a:gd name="connsiteX71" fmla="*/ 6400800 w 8509819"/>
              <a:gd name="connsiteY71" fmla="*/ 162232 h 309716"/>
              <a:gd name="connsiteX72" fmla="*/ 6445045 w 8509819"/>
              <a:gd name="connsiteY72" fmla="*/ 206478 h 309716"/>
              <a:gd name="connsiteX73" fmla="*/ 6563032 w 8509819"/>
              <a:gd name="connsiteY73" fmla="*/ 235974 h 309716"/>
              <a:gd name="connsiteX74" fmla="*/ 6607277 w 8509819"/>
              <a:gd name="connsiteY74" fmla="*/ 265471 h 309716"/>
              <a:gd name="connsiteX75" fmla="*/ 6666271 w 8509819"/>
              <a:gd name="connsiteY75" fmla="*/ 280220 h 309716"/>
              <a:gd name="connsiteX76" fmla="*/ 7138219 w 8509819"/>
              <a:gd name="connsiteY76" fmla="*/ 265471 h 309716"/>
              <a:gd name="connsiteX77" fmla="*/ 7211961 w 8509819"/>
              <a:gd name="connsiteY77" fmla="*/ 176981 h 309716"/>
              <a:gd name="connsiteX78" fmla="*/ 7241458 w 8509819"/>
              <a:gd name="connsiteY78" fmla="*/ 73742 h 309716"/>
              <a:gd name="connsiteX79" fmla="*/ 7270954 w 8509819"/>
              <a:gd name="connsiteY79" fmla="*/ 29497 h 309716"/>
              <a:gd name="connsiteX80" fmla="*/ 7315200 w 8509819"/>
              <a:gd name="connsiteY80" fmla="*/ 14749 h 309716"/>
              <a:gd name="connsiteX81" fmla="*/ 7580671 w 8509819"/>
              <a:gd name="connsiteY81" fmla="*/ 29497 h 309716"/>
              <a:gd name="connsiteX82" fmla="*/ 7713406 w 8509819"/>
              <a:gd name="connsiteY82" fmla="*/ 103239 h 309716"/>
              <a:gd name="connsiteX83" fmla="*/ 7757651 w 8509819"/>
              <a:gd name="connsiteY83" fmla="*/ 132736 h 309716"/>
              <a:gd name="connsiteX84" fmla="*/ 7831393 w 8509819"/>
              <a:gd name="connsiteY84" fmla="*/ 176981 h 309716"/>
              <a:gd name="connsiteX85" fmla="*/ 7934632 w 8509819"/>
              <a:gd name="connsiteY85" fmla="*/ 235974 h 309716"/>
              <a:gd name="connsiteX86" fmla="*/ 7993625 w 8509819"/>
              <a:gd name="connsiteY86" fmla="*/ 265471 h 309716"/>
              <a:gd name="connsiteX87" fmla="*/ 8288593 w 8509819"/>
              <a:gd name="connsiteY87" fmla="*/ 265471 h 309716"/>
              <a:gd name="connsiteX88" fmla="*/ 8347587 w 8509819"/>
              <a:gd name="connsiteY88" fmla="*/ 235974 h 309716"/>
              <a:gd name="connsiteX89" fmla="*/ 8391832 w 8509819"/>
              <a:gd name="connsiteY89" fmla="*/ 221226 h 309716"/>
              <a:gd name="connsiteX90" fmla="*/ 8436077 w 8509819"/>
              <a:gd name="connsiteY90" fmla="*/ 191729 h 309716"/>
              <a:gd name="connsiteX91" fmla="*/ 8509819 w 8509819"/>
              <a:gd name="connsiteY91" fmla="*/ 73742 h 3097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</a:cxnLst>
            <a:rect l="l" t="t" r="r" b="b"/>
            <a:pathLst>
              <a:path w="8509819" h="309716">
                <a:moveTo>
                  <a:pt x="0" y="280220"/>
                </a:moveTo>
                <a:cubicBezTo>
                  <a:pt x="44450" y="244659"/>
                  <a:pt x="80568" y="227988"/>
                  <a:pt x="103238" y="176981"/>
                </a:cubicBezTo>
                <a:cubicBezTo>
                  <a:pt x="115866" y="148569"/>
                  <a:pt x="103238" y="98323"/>
                  <a:pt x="132735" y="88491"/>
                </a:cubicBezTo>
                <a:lnTo>
                  <a:pt x="221225" y="58994"/>
                </a:lnTo>
                <a:lnTo>
                  <a:pt x="265471" y="44245"/>
                </a:lnTo>
                <a:cubicBezTo>
                  <a:pt x="295401" y="51728"/>
                  <a:pt x="339092" y="61049"/>
                  <a:pt x="368709" y="73742"/>
                </a:cubicBezTo>
                <a:cubicBezTo>
                  <a:pt x="388917" y="82403"/>
                  <a:pt x="408614" y="92331"/>
                  <a:pt x="427703" y="103239"/>
                </a:cubicBezTo>
                <a:cubicBezTo>
                  <a:pt x="497607" y="143184"/>
                  <a:pt x="449642" y="121522"/>
                  <a:pt x="516193" y="176981"/>
                </a:cubicBezTo>
                <a:cubicBezTo>
                  <a:pt x="529810" y="188329"/>
                  <a:pt x="545690" y="196646"/>
                  <a:pt x="560438" y="206478"/>
                </a:cubicBezTo>
                <a:cubicBezTo>
                  <a:pt x="587347" y="246841"/>
                  <a:pt x="587607" y="259521"/>
                  <a:pt x="634180" y="280220"/>
                </a:cubicBezTo>
                <a:cubicBezTo>
                  <a:pt x="662593" y="292848"/>
                  <a:pt x="722671" y="309716"/>
                  <a:pt x="722671" y="309716"/>
                </a:cubicBezTo>
                <a:cubicBezTo>
                  <a:pt x="807798" y="295528"/>
                  <a:pt x="806711" y="313330"/>
                  <a:pt x="855406" y="250723"/>
                </a:cubicBezTo>
                <a:cubicBezTo>
                  <a:pt x="877171" y="222740"/>
                  <a:pt x="914400" y="162232"/>
                  <a:pt x="914400" y="162232"/>
                </a:cubicBezTo>
                <a:cubicBezTo>
                  <a:pt x="928258" y="120657"/>
                  <a:pt x="928198" y="98850"/>
                  <a:pt x="973393" y="73742"/>
                </a:cubicBezTo>
                <a:cubicBezTo>
                  <a:pt x="1000572" y="58642"/>
                  <a:pt x="1061883" y="44245"/>
                  <a:pt x="1061883" y="44245"/>
                </a:cubicBezTo>
                <a:cubicBezTo>
                  <a:pt x="1111044" y="49161"/>
                  <a:pt x="1160535" y="51481"/>
                  <a:pt x="1209367" y="58994"/>
                </a:cubicBezTo>
                <a:cubicBezTo>
                  <a:pt x="1255623" y="66110"/>
                  <a:pt x="1257558" y="80210"/>
                  <a:pt x="1297858" y="103239"/>
                </a:cubicBezTo>
                <a:cubicBezTo>
                  <a:pt x="1348888" y="132399"/>
                  <a:pt x="1351457" y="130938"/>
                  <a:pt x="1401096" y="147484"/>
                </a:cubicBezTo>
                <a:cubicBezTo>
                  <a:pt x="1434081" y="196961"/>
                  <a:pt x="1430484" y="202201"/>
                  <a:pt x="1489587" y="235974"/>
                </a:cubicBezTo>
                <a:cubicBezTo>
                  <a:pt x="1503085" y="243687"/>
                  <a:pt x="1519927" y="243770"/>
                  <a:pt x="1533832" y="250723"/>
                </a:cubicBezTo>
                <a:cubicBezTo>
                  <a:pt x="1648184" y="307900"/>
                  <a:pt x="1511118" y="257901"/>
                  <a:pt x="1622322" y="294968"/>
                </a:cubicBezTo>
                <a:cubicBezTo>
                  <a:pt x="1681316" y="290052"/>
                  <a:pt x="1744130" y="301676"/>
                  <a:pt x="1799303" y="280220"/>
                </a:cubicBezTo>
                <a:cubicBezTo>
                  <a:pt x="1838181" y="265101"/>
                  <a:pt x="1887793" y="191729"/>
                  <a:pt x="1887793" y="191729"/>
                </a:cubicBezTo>
                <a:lnTo>
                  <a:pt x="1917290" y="103239"/>
                </a:lnTo>
                <a:cubicBezTo>
                  <a:pt x="1922206" y="88491"/>
                  <a:pt x="1917290" y="63910"/>
                  <a:pt x="1932038" y="58994"/>
                </a:cubicBezTo>
                <a:lnTo>
                  <a:pt x="1976283" y="44245"/>
                </a:lnTo>
                <a:cubicBezTo>
                  <a:pt x="2035277" y="49161"/>
                  <a:pt x="2096226" y="43150"/>
                  <a:pt x="2153264" y="58994"/>
                </a:cubicBezTo>
                <a:cubicBezTo>
                  <a:pt x="2229140" y="80071"/>
                  <a:pt x="2234318" y="122035"/>
                  <a:pt x="2286000" y="162232"/>
                </a:cubicBezTo>
                <a:cubicBezTo>
                  <a:pt x="2313983" y="183997"/>
                  <a:pt x="2344993" y="201561"/>
                  <a:pt x="2374490" y="221226"/>
                </a:cubicBezTo>
                <a:cubicBezTo>
                  <a:pt x="2389238" y="231058"/>
                  <a:pt x="2401539" y="246424"/>
                  <a:pt x="2418735" y="250723"/>
                </a:cubicBezTo>
                <a:cubicBezTo>
                  <a:pt x="2438400" y="255639"/>
                  <a:pt x="2458239" y="259902"/>
                  <a:pt x="2477729" y="265471"/>
                </a:cubicBezTo>
                <a:cubicBezTo>
                  <a:pt x="2492677" y="269742"/>
                  <a:pt x="2506730" y="277171"/>
                  <a:pt x="2521974" y="280220"/>
                </a:cubicBezTo>
                <a:cubicBezTo>
                  <a:pt x="2556061" y="287038"/>
                  <a:pt x="2590800" y="290052"/>
                  <a:pt x="2625213" y="294968"/>
                </a:cubicBezTo>
                <a:cubicBezTo>
                  <a:pt x="2649631" y="293224"/>
                  <a:pt x="2834970" y="306436"/>
                  <a:pt x="2890683" y="250723"/>
                </a:cubicBezTo>
                <a:cubicBezTo>
                  <a:pt x="2901676" y="239730"/>
                  <a:pt x="2898479" y="220383"/>
                  <a:pt x="2905432" y="206478"/>
                </a:cubicBezTo>
                <a:cubicBezTo>
                  <a:pt x="2913359" y="190624"/>
                  <a:pt x="2925097" y="176981"/>
                  <a:pt x="2934929" y="162232"/>
                </a:cubicBezTo>
                <a:cubicBezTo>
                  <a:pt x="2939845" y="132735"/>
                  <a:pt x="2943813" y="103065"/>
                  <a:pt x="2949677" y="73742"/>
                </a:cubicBezTo>
                <a:cubicBezTo>
                  <a:pt x="2953652" y="53866"/>
                  <a:pt x="2951763" y="30577"/>
                  <a:pt x="2964425" y="14749"/>
                </a:cubicBezTo>
                <a:cubicBezTo>
                  <a:pt x="2974137" y="2609"/>
                  <a:pt x="2993922" y="4916"/>
                  <a:pt x="3008671" y="0"/>
                </a:cubicBezTo>
                <a:cubicBezTo>
                  <a:pt x="3082109" y="9180"/>
                  <a:pt x="3207069" y="21886"/>
                  <a:pt x="3274142" y="44245"/>
                </a:cubicBezTo>
                <a:lnTo>
                  <a:pt x="3318387" y="58994"/>
                </a:lnTo>
                <a:cubicBezTo>
                  <a:pt x="3342598" y="131628"/>
                  <a:pt x="3315802" y="81421"/>
                  <a:pt x="3377380" y="132736"/>
                </a:cubicBezTo>
                <a:cubicBezTo>
                  <a:pt x="3393403" y="146089"/>
                  <a:pt x="3405602" y="163629"/>
                  <a:pt x="3421625" y="176981"/>
                </a:cubicBezTo>
                <a:cubicBezTo>
                  <a:pt x="3443203" y="194962"/>
                  <a:pt x="3500821" y="227960"/>
                  <a:pt x="3524864" y="235974"/>
                </a:cubicBezTo>
                <a:cubicBezTo>
                  <a:pt x="3548645" y="243901"/>
                  <a:pt x="3574025" y="245807"/>
                  <a:pt x="3598606" y="250723"/>
                </a:cubicBezTo>
                <a:cubicBezTo>
                  <a:pt x="3733079" y="240378"/>
                  <a:pt x="3788216" y="267590"/>
                  <a:pt x="3878825" y="176981"/>
                </a:cubicBezTo>
                <a:cubicBezTo>
                  <a:pt x="3898490" y="157316"/>
                  <a:pt x="3919720" y="139102"/>
                  <a:pt x="3937819" y="117987"/>
                </a:cubicBezTo>
                <a:cubicBezTo>
                  <a:pt x="3949355" y="104529"/>
                  <a:pt x="3953976" y="85414"/>
                  <a:pt x="3967316" y="73742"/>
                </a:cubicBezTo>
                <a:cubicBezTo>
                  <a:pt x="3993995" y="50398"/>
                  <a:pt x="4055806" y="14749"/>
                  <a:pt x="4055806" y="14749"/>
                </a:cubicBezTo>
                <a:cubicBezTo>
                  <a:pt x="4100051" y="19665"/>
                  <a:pt x="4146309" y="15419"/>
                  <a:pt x="4188542" y="29497"/>
                </a:cubicBezTo>
                <a:cubicBezTo>
                  <a:pt x="4222173" y="40707"/>
                  <a:pt x="4277032" y="88491"/>
                  <a:pt x="4277032" y="88491"/>
                </a:cubicBezTo>
                <a:cubicBezTo>
                  <a:pt x="4302416" y="126567"/>
                  <a:pt x="4324650" y="166184"/>
                  <a:pt x="4365522" y="191729"/>
                </a:cubicBezTo>
                <a:cubicBezTo>
                  <a:pt x="4382711" y="202472"/>
                  <a:pt x="4405537" y="199361"/>
                  <a:pt x="4424516" y="206478"/>
                </a:cubicBezTo>
                <a:cubicBezTo>
                  <a:pt x="4445102" y="214198"/>
                  <a:pt x="4463845" y="226142"/>
                  <a:pt x="4483509" y="235974"/>
                </a:cubicBezTo>
                <a:cubicBezTo>
                  <a:pt x="4601496" y="231058"/>
                  <a:pt x="4723127" y="250734"/>
                  <a:pt x="4837471" y="221226"/>
                </a:cubicBezTo>
                <a:cubicBezTo>
                  <a:pt x="4884594" y="209065"/>
                  <a:pt x="4913713" y="158480"/>
                  <a:pt x="4940709" y="117987"/>
                </a:cubicBezTo>
                <a:cubicBezTo>
                  <a:pt x="5009535" y="14749"/>
                  <a:pt x="4970206" y="49162"/>
                  <a:pt x="5043948" y="0"/>
                </a:cubicBezTo>
                <a:cubicBezTo>
                  <a:pt x="5077931" y="5664"/>
                  <a:pt x="5140378" y="11345"/>
                  <a:pt x="5176683" y="29497"/>
                </a:cubicBezTo>
                <a:cubicBezTo>
                  <a:pt x="5192537" y="37424"/>
                  <a:pt x="5206180" y="49162"/>
                  <a:pt x="5220929" y="58994"/>
                </a:cubicBezTo>
                <a:cubicBezTo>
                  <a:pt x="5230761" y="73742"/>
                  <a:pt x="5237891" y="90705"/>
                  <a:pt x="5250425" y="103239"/>
                </a:cubicBezTo>
                <a:cubicBezTo>
                  <a:pt x="5267806" y="120620"/>
                  <a:pt x="5293683" y="128601"/>
                  <a:pt x="5309419" y="147484"/>
                </a:cubicBezTo>
                <a:cubicBezTo>
                  <a:pt x="5319371" y="159427"/>
                  <a:pt x="5313174" y="180736"/>
                  <a:pt x="5324167" y="191729"/>
                </a:cubicBezTo>
                <a:cubicBezTo>
                  <a:pt x="5374881" y="242443"/>
                  <a:pt x="5401265" y="246925"/>
                  <a:pt x="5456903" y="265471"/>
                </a:cubicBezTo>
                <a:cubicBezTo>
                  <a:pt x="5471651" y="275303"/>
                  <a:pt x="5483435" y="294312"/>
                  <a:pt x="5501148" y="294968"/>
                </a:cubicBezTo>
                <a:cubicBezTo>
                  <a:pt x="5792127" y="305745"/>
                  <a:pt x="5753416" y="314119"/>
                  <a:pt x="5899354" y="265471"/>
                </a:cubicBezTo>
                <a:cubicBezTo>
                  <a:pt x="5953433" y="224912"/>
                  <a:pt x="5968179" y="222456"/>
                  <a:pt x="6002593" y="162232"/>
                </a:cubicBezTo>
                <a:cubicBezTo>
                  <a:pt x="6010306" y="148734"/>
                  <a:pt x="6007630" y="130126"/>
                  <a:pt x="6017342" y="117987"/>
                </a:cubicBezTo>
                <a:cubicBezTo>
                  <a:pt x="6038134" y="91998"/>
                  <a:pt x="6076687" y="83458"/>
                  <a:pt x="6105832" y="73742"/>
                </a:cubicBezTo>
                <a:cubicBezTo>
                  <a:pt x="6154993" y="78658"/>
                  <a:pt x="6205175" y="77382"/>
                  <a:pt x="6253316" y="88491"/>
                </a:cubicBezTo>
                <a:cubicBezTo>
                  <a:pt x="6270587" y="92477"/>
                  <a:pt x="6281707" y="110060"/>
                  <a:pt x="6297561" y="117987"/>
                </a:cubicBezTo>
                <a:cubicBezTo>
                  <a:pt x="6311466" y="124939"/>
                  <a:pt x="6327517" y="126612"/>
                  <a:pt x="6341806" y="132736"/>
                </a:cubicBezTo>
                <a:cubicBezTo>
                  <a:pt x="6362014" y="141397"/>
                  <a:pt x="6381135" y="152400"/>
                  <a:pt x="6400800" y="162232"/>
                </a:cubicBezTo>
                <a:cubicBezTo>
                  <a:pt x="6415548" y="176981"/>
                  <a:pt x="6427691" y="194908"/>
                  <a:pt x="6445045" y="206478"/>
                </a:cubicBezTo>
                <a:cubicBezTo>
                  <a:pt x="6464480" y="219435"/>
                  <a:pt x="6552397" y="233847"/>
                  <a:pt x="6563032" y="235974"/>
                </a:cubicBezTo>
                <a:cubicBezTo>
                  <a:pt x="6577780" y="245806"/>
                  <a:pt x="6590985" y="258489"/>
                  <a:pt x="6607277" y="265471"/>
                </a:cubicBezTo>
                <a:cubicBezTo>
                  <a:pt x="6625908" y="273456"/>
                  <a:pt x="6646001" y="280220"/>
                  <a:pt x="6666271" y="280220"/>
                </a:cubicBezTo>
                <a:cubicBezTo>
                  <a:pt x="6823664" y="280220"/>
                  <a:pt x="6980903" y="270387"/>
                  <a:pt x="7138219" y="265471"/>
                </a:cubicBezTo>
                <a:cubicBezTo>
                  <a:pt x="7164795" y="238895"/>
                  <a:pt x="7196562" y="212913"/>
                  <a:pt x="7211961" y="176981"/>
                </a:cubicBezTo>
                <a:cubicBezTo>
                  <a:pt x="7240324" y="110800"/>
                  <a:pt x="7212748" y="131161"/>
                  <a:pt x="7241458" y="73742"/>
                </a:cubicBezTo>
                <a:cubicBezTo>
                  <a:pt x="7249385" y="57888"/>
                  <a:pt x="7257113" y="40570"/>
                  <a:pt x="7270954" y="29497"/>
                </a:cubicBezTo>
                <a:cubicBezTo>
                  <a:pt x="7283094" y="19785"/>
                  <a:pt x="7300451" y="19665"/>
                  <a:pt x="7315200" y="14749"/>
                </a:cubicBezTo>
                <a:cubicBezTo>
                  <a:pt x="7403690" y="19665"/>
                  <a:pt x="7492789" y="18034"/>
                  <a:pt x="7580671" y="29497"/>
                </a:cubicBezTo>
                <a:cubicBezTo>
                  <a:pt x="7637933" y="36966"/>
                  <a:pt x="7669725" y="72038"/>
                  <a:pt x="7713406" y="103239"/>
                </a:cubicBezTo>
                <a:cubicBezTo>
                  <a:pt x="7727830" y="113542"/>
                  <a:pt x="7742620" y="123342"/>
                  <a:pt x="7757651" y="132736"/>
                </a:cubicBezTo>
                <a:cubicBezTo>
                  <a:pt x="7781959" y="147929"/>
                  <a:pt x="7808460" y="159782"/>
                  <a:pt x="7831393" y="176981"/>
                </a:cubicBezTo>
                <a:cubicBezTo>
                  <a:pt x="7919260" y="242881"/>
                  <a:pt x="7826940" y="209052"/>
                  <a:pt x="7934632" y="235974"/>
                </a:cubicBezTo>
                <a:cubicBezTo>
                  <a:pt x="7954296" y="245806"/>
                  <a:pt x="7973417" y="256810"/>
                  <a:pt x="7993625" y="265471"/>
                </a:cubicBezTo>
                <a:cubicBezTo>
                  <a:pt x="8093129" y="308116"/>
                  <a:pt x="8152478" y="273478"/>
                  <a:pt x="8288593" y="265471"/>
                </a:cubicBezTo>
                <a:cubicBezTo>
                  <a:pt x="8308258" y="255639"/>
                  <a:pt x="8327379" y="244635"/>
                  <a:pt x="8347587" y="235974"/>
                </a:cubicBezTo>
                <a:cubicBezTo>
                  <a:pt x="8361876" y="229850"/>
                  <a:pt x="8377927" y="228178"/>
                  <a:pt x="8391832" y="221226"/>
                </a:cubicBezTo>
                <a:cubicBezTo>
                  <a:pt x="8407686" y="213299"/>
                  <a:pt x="8421329" y="201561"/>
                  <a:pt x="8436077" y="191729"/>
                </a:cubicBezTo>
                <a:cubicBezTo>
                  <a:pt x="8501169" y="94092"/>
                  <a:pt x="8479217" y="134947"/>
                  <a:pt x="8509819" y="73742"/>
                </a:cubicBezTo>
              </a:path>
            </a:pathLst>
          </a:custGeom>
          <a:noFill/>
          <a:ln w="76200" cmpd="sng">
            <a:solidFill>
              <a:schemeClr val="tx1"/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>
                <a:solidFill>
                  <a:sysClr val="windowText" lastClr="000000"/>
                </a:solidFill>
              </a:ln>
            </a:endParaRPr>
          </a:p>
        </p:txBody>
      </p:sp>
      <p:pic>
        <p:nvPicPr>
          <p:cNvPr id="4098" name="Picture 2" descr="F:\АРТ_  ГРАФИКА\клипарт\узоры на прозрачном фоне\1368474541_73988320_3023928_d46c4849b79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1988840"/>
            <a:ext cx="2619954" cy="35747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481445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477881"/>
            <a:ext cx="8964488" cy="1143000"/>
          </a:xfrm>
        </p:spPr>
        <p:txBody>
          <a:bodyPr>
            <a:noAutofit/>
          </a:bodyPr>
          <a:lstStyle/>
          <a:p>
            <a:r>
              <a:rPr lang="ru-RU" sz="9600" dirty="0" smtClean="0">
                <a:ln>
                  <a:solidFill>
                    <a:schemeClr val="tx1"/>
                  </a:solidFill>
                  <a:prstDash val="lgDashDot"/>
                </a:ln>
                <a:latin typeface="Adventure" panose="02000503020000020003" pitchFamily="2" charset="0"/>
              </a:rPr>
              <a:t>обстоятельство</a:t>
            </a:r>
            <a:endParaRPr lang="ru-RU" sz="9600" dirty="0">
              <a:ln>
                <a:solidFill>
                  <a:schemeClr val="tx1"/>
                </a:solidFill>
                <a:prstDash val="lgDashDot"/>
              </a:ln>
              <a:latin typeface="Adventure" panose="02000503020000020003" pitchFamily="2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ru-RU" dirty="0" smtClean="0">
              <a:latin typeface="Adventure" panose="02000503020000020003" pitchFamily="2" charset="0"/>
            </a:endParaRPr>
          </a:p>
          <a:p>
            <a:pPr marL="0" indent="0" algn="ctr">
              <a:buNone/>
            </a:pPr>
            <a:endParaRPr lang="ru-RU" dirty="0">
              <a:latin typeface="Adventure" panose="02000503020000020003" pitchFamily="2" charset="0"/>
            </a:endParaRPr>
          </a:p>
          <a:p>
            <a:pPr marL="0" indent="0" algn="ctr">
              <a:buNone/>
            </a:pPr>
            <a:r>
              <a:rPr lang="ru-RU" dirty="0" smtClean="0">
                <a:latin typeface="Foo" panose="04010000000000000000" pitchFamily="82" charset="-52"/>
              </a:rPr>
              <a:t>Где? Когда? Куда?</a:t>
            </a:r>
          </a:p>
          <a:p>
            <a:pPr marL="0" indent="0" algn="ctr">
              <a:buNone/>
            </a:pPr>
            <a:r>
              <a:rPr lang="ru-RU" dirty="0" smtClean="0">
                <a:latin typeface="Foo" panose="04010000000000000000" pitchFamily="82" charset="-52"/>
              </a:rPr>
              <a:t> Откуда? Почему? Зачем? </a:t>
            </a:r>
          </a:p>
          <a:p>
            <a:pPr marL="0" indent="0" algn="ctr">
              <a:buNone/>
            </a:pPr>
            <a:r>
              <a:rPr lang="ru-RU" dirty="0" smtClean="0">
                <a:latin typeface="Foo" panose="04010000000000000000" pitchFamily="82" charset="-52"/>
              </a:rPr>
              <a:t>и Как?</a:t>
            </a:r>
          </a:p>
          <a:p>
            <a:pPr marL="0" indent="0" algn="ctr">
              <a:buNone/>
            </a:pPr>
            <a:endParaRPr lang="ru-RU" dirty="0">
              <a:latin typeface="Adventure" panose="02000503020000020003" pitchFamily="2" charset="0"/>
            </a:endParaRPr>
          </a:p>
          <a:p>
            <a:pPr marL="0" indent="0" algn="ctr">
              <a:buNone/>
            </a:pPr>
            <a:r>
              <a:rPr lang="ru-RU" dirty="0" smtClean="0">
                <a:latin typeface="Adventure" panose="02000503020000020003" pitchFamily="2" charset="0"/>
              </a:rPr>
              <a:t>Наречие, существительное</a:t>
            </a:r>
            <a:endParaRPr lang="ru-RU" dirty="0">
              <a:latin typeface="Adventure" panose="02000503020000020003" pitchFamily="2" charset="0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251520" y="1493168"/>
            <a:ext cx="108012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1763688" y="1493168"/>
            <a:ext cx="108012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3633714" y="1506581"/>
            <a:ext cx="108012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5580112" y="1506581"/>
            <a:ext cx="108012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7668344" y="1493168"/>
            <a:ext cx="108012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Блок-схема: узел 12"/>
          <p:cNvSpPr/>
          <p:nvPr/>
        </p:nvSpPr>
        <p:spPr>
          <a:xfrm>
            <a:off x="1458038" y="1392281"/>
            <a:ext cx="228600" cy="228600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Блок-схема: узел 13"/>
          <p:cNvSpPr/>
          <p:nvPr/>
        </p:nvSpPr>
        <p:spPr>
          <a:xfrm>
            <a:off x="7092280" y="1378868"/>
            <a:ext cx="228600" cy="228600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Блок-схема: узел 14"/>
          <p:cNvSpPr/>
          <p:nvPr/>
        </p:nvSpPr>
        <p:spPr>
          <a:xfrm>
            <a:off x="5076056" y="1392281"/>
            <a:ext cx="228600" cy="228600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Блок-схема: узел 15"/>
          <p:cNvSpPr/>
          <p:nvPr/>
        </p:nvSpPr>
        <p:spPr>
          <a:xfrm>
            <a:off x="3131840" y="1392281"/>
            <a:ext cx="228600" cy="228600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123" name="Picture 3" descr="F:\АРТ_  ГРАФИКА\клипарт\Black cat (5)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58692" y="2492896"/>
            <a:ext cx="1985991" cy="26115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2971775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79</Words>
  <Application>Microsoft Office PowerPoint</Application>
  <PresentationFormat>Экран (4:3)</PresentationFormat>
  <Paragraphs>34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Главные и второстепенные члены предложения</vt:lpstr>
      <vt:lpstr>Презентация PowerPoint</vt:lpstr>
      <vt:lpstr>Презентация PowerPoint</vt:lpstr>
      <vt:lpstr>дополнение</vt:lpstr>
      <vt:lpstr>определение </vt:lpstr>
      <vt:lpstr>обстоятельство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1</dc:creator>
  <cp:lastModifiedBy>1</cp:lastModifiedBy>
  <cp:revision>3</cp:revision>
  <dcterms:created xsi:type="dcterms:W3CDTF">2014-08-02T07:58:37Z</dcterms:created>
  <dcterms:modified xsi:type="dcterms:W3CDTF">2014-08-02T08:30:25Z</dcterms:modified>
</cp:coreProperties>
</file>