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3712" y="1412777"/>
            <a:ext cx="5184576" cy="29763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07701" y="5541235"/>
            <a:ext cx="5760640" cy="7924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11/19/2014</a:t>
            </a:fld>
            <a:endParaRPr lang="en-US" dirty="0"/>
          </a:p>
        </p:txBody>
      </p:sp>
      <p:pic>
        <p:nvPicPr>
          <p:cNvPr id="1030" name="Picture 6" descr="F:\АРТ_  ГРАФИКА\58075063 (копия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421" y1="33267" x2="17579" y2="98307"/>
                        <a14:foregroundMark x1="14632" y1="58267" x2="14632" y2="58267"/>
                        <a14:foregroundMark x1="14421" y1="62849" x2="14421" y2="62849"/>
                        <a14:foregroundMark x1="16368" y1="62849" x2="16368" y2="62849"/>
                        <a14:foregroundMark x1="12895" y1="62849" x2="12895" y2="62849"/>
                        <a14:foregroundMark x1="5579" y1="68426" x2="5579" y2="68426"/>
                        <a14:foregroundMark x1="7474" y1="85159" x2="7474" y2="85159"/>
                        <a14:foregroundMark x1="7474" y1="79582" x2="7474" y2="79582"/>
                        <a14:foregroundMark x1="8211" y1="94323" x2="8211" y2="94323"/>
                        <a14:foregroundMark x1="4211" y1="90438" x2="4211" y2="90438"/>
                        <a14:foregroundMark x1="737" y1="82171" x2="737" y2="82171"/>
                        <a14:foregroundMark x1="4737" y1="75598" x2="4737" y2="75598"/>
                        <a14:foregroundMark x1="41316" y1="73008" x2="41316" y2="73008"/>
                        <a14:foregroundMark x1="36842" y1="74602" x2="36842" y2="74602"/>
                        <a14:foregroundMark x1="18947" y1="82171" x2="18947" y2="82171"/>
                        <a14:foregroundMark x1="34211" y1="73307" x2="42895" y2="73307"/>
                        <a14:foregroundMark x1="44474" y1="71016" x2="37158" y2="700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09" y="1316766"/>
            <a:ext cx="7721600" cy="40809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6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2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1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F:\АРТ_  ГРАФИКА\прозрачный фон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" b="99099" l="0" r="100000">
                        <a14:foregroundMark x1="8389" y1="34234" x2="8389" y2="34234"/>
                        <a14:foregroundMark x1="10375" y1="32432" x2="10375" y2="32432"/>
                        <a14:foregroundMark x1="26269" y1="18018" x2="26269" y2="18018"/>
                        <a14:foregroundMark x1="27815" y1="20721" x2="27815" y2="20721"/>
                        <a14:foregroundMark x1="35541" y1="23423" x2="35541" y2="23423"/>
                        <a14:foregroundMark x1="48344" y1="19820" x2="48344" y2="19820"/>
                        <a14:foregroundMark x1="58720" y1="23423" x2="58720" y2="23423"/>
                        <a14:foregroundMark x1="72406" y1="24324" x2="72406" y2="24324"/>
                        <a14:foregroundMark x1="89845" y1="21622" x2="89845" y2="21622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147" y="5147864"/>
            <a:ext cx="7680853" cy="165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4368800" y="5060952"/>
            <a:ext cx="7823200" cy="1746249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2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:\АРТ_  ГРАФИКА\прозрачный фон\illustration-of-a-funny-pencil_small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222" y1="18400" x2="47222" y2="18400"/>
                        <a14:foregroundMark x1="52778" y1="23200" x2="52778" y2="23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712" y="356659"/>
            <a:ext cx="1686288" cy="195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АРТ_  ГРАФИКА\58075060 (копия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1833" y1="45132" x2="41833" y2="45132"/>
                        <a14:foregroundMark x1="38500" y1="43518" x2="38500" y2="43518"/>
                        <a14:foregroundMark x1="50611" y1="44486" x2="50611" y2="44486"/>
                        <a14:foregroundMark x1="50278" y1="40237" x2="48556" y2="46100"/>
                        <a14:foregroundMark x1="34444" y1="46423" x2="45556" y2="43841"/>
                        <a14:foregroundMark x1="49278" y1="49059" x2="49278" y2="49059"/>
                        <a14:foregroundMark x1="47222" y1="49704" x2="47222" y2="49704"/>
                        <a14:foregroundMark x1="52944" y1="43195" x2="52944" y2="43195"/>
                        <a14:foregroundMark x1="41167" y1="65304" x2="41167" y2="65304"/>
                        <a14:foregroundMark x1="1167" y1="74126" x2="1167" y2="74126"/>
                        <a14:foregroundMark x1="3556" y1="78322" x2="3556" y2="77031"/>
                        <a14:foregroundMark x1="2167" y1="72835" x2="2167" y2="72835"/>
                        <a14:foregroundMark x1="3167" y1="70199" x2="3167" y2="70199"/>
                        <a14:foregroundMark x1="5889" y1="68263" x2="5889" y2="68263"/>
                        <a14:foregroundMark x1="7889" y1="66649" x2="7889" y2="66649"/>
                        <a14:foregroundMark x1="12611" y1="64658" x2="12611" y2="64658"/>
                        <a14:foregroundMark x1="52278" y1="40559" x2="52278" y2="405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3995488"/>
            <a:ext cx="2514485" cy="259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3995489"/>
            <a:ext cx="2802467" cy="2765145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3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5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5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6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5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69583" y="1371600"/>
            <a:ext cx="5236876" cy="2829247"/>
          </a:xfrm>
        </p:spPr>
        <p:txBody>
          <a:bodyPr/>
          <a:lstStyle/>
          <a:p>
            <a:r>
              <a:rPr lang="ru-RU" dirty="0" smtClean="0"/>
              <a:t>Простые и сложные предложения.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8559" y="135518"/>
            <a:ext cx="9165299" cy="123608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Одиннадцатое ноября.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Классная работа.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2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23" y="1035424"/>
            <a:ext cx="11400954" cy="5822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u="sng" dirty="0" smtClean="0"/>
              <a:t>Сделать синтаксический разбор.</a:t>
            </a:r>
          </a:p>
          <a:p>
            <a:pPr marL="0" indent="0">
              <a:buNone/>
            </a:pPr>
            <a:endParaRPr lang="ru-RU" sz="3200" u="sng" dirty="0"/>
          </a:p>
          <a:p>
            <a:pPr marL="0" indent="0">
              <a:buNone/>
            </a:pPr>
            <a:r>
              <a:rPr lang="ru-RU" sz="2800" dirty="0" smtClean="0"/>
              <a:t>1</a:t>
            </a:r>
            <a:r>
              <a:rPr lang="ru-RU" sz="3200" dirty="0"/>
              <a:t>. </a:t>
            </a:r>
            <a:r>
              <a:rPr lang="ru-RU" sz="2800" dirty="0"/>
              <a:t>Миньке снилась солнечная речка. </a:t>
            </a:r>
            <a:r>
              <a:rPr lang="ru-RU" sz="2800" i="1" dirty="0"/>
              <a:t>(В. Белов)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Первые морозы – это еще не зима.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. Народные сказки интересны и поучительны.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4</a:t>
            </a:r>
            <a:r>
              <a:rPr lang="ru-RU" sz="2800" dirty="0"/>
              <a:t>. Птички шелушили что-то на кусте</a:t>
            </a:r>
            <a:r>
              <a:rPr lang="ru-RU" sz="2800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– Словами какой части речи может быть выражено сказуемое?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42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altLang="ru-RU" sz="4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Начертите схему, дайте характеристику. </a:t>
            </a:r>
            <a:r>
              <a:rPr lang="ru-RU" altLang="ru-RU" sz="4900" dirty="0"/>
              <a:t/>
            </a:r>
            <a:br>
              <a:rPr lang="ru-RU" altLang="ru-RU" sz="4900" dirty="0"/>
            </a:b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6653" y="1408952"/>
            <a:ext cx="58093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61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ru-RU" alt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Летом пчелы гудят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6653" y="2138704"/>
            <a:ext cx="115019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Летом пчелы гудят в листве, собирают с цветков 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душистый мед.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6653" y="3360899"/>
            <a:ext cx="104885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ru-RU" alt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Летом пчелы гудят в листве и собирают</a:t>
            </a: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цветков душистый мед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61370" y="5398355"/>
            <a:ext cx="83390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61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Что соединяет союз 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предложении?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Какое предложение называется простым?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Сколько мыслей выражает одно простое предложение?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012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1 вариант: Дверь </a:t>
            </a:r>
            <a:r>
              <a:rPr lang="ru-RU" i="1" dirty="0"/>
              <a:t>каморки растворилась, и показался Герасим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2 вариант: </a:t>
            </a:r>
            <a:r>
              <a:rPr lang="ru-RU" i="1" dirty="0" smtClean="0"/>
              <a:t>Девочка </a:t>
            </a:r>
            <a:r>
              <a:rPr lang="ru-RU" i="1" dirty="0"/>
              <a:t>смотрела вслед улетающей птице, и слезы капали у нее из глаз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4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вариант: Иглы сосен густо и колко устилают низкие пни.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 вариант: Легкий осенний снежок лег на </a:t>
            </a:r>
            <a:r>
              <a:rPr lang="ru-RU" smtClean="0"/>
              <a:t>крокетной площадке.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49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86</TotalTime>
  <Words>177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Тема6</vt:lpstr>
      <vt:lpstr>Простые и сложные предложения.</vt:lpstr>
      <vt:lpstr> </vt:lpstr>
      <vt:lpstr>Начертите схему, дайте характеристику.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и сложные предложения.</dc:title>
  <dc:creator>1</dc:creator>
  <cp:lastModifiedBy>1</cp:lastModifiedBy>
  <cp:revision>5</cp:revision>
  <dcterms:created xsi:type="dcterms:W3CDTF">2014-11-10T17:33:23Z</dcterms:created>
  <dcterms:modified xsi:type="dcterms:W3CDTF">2014-11-19T01:13:00Z</dcterms:modified>
</cp:coreProperties>
</file>