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2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27BE0-3639-490B-BA5C-502574EB1886}" type="datetimeFigureOut">
              <a:rPr lang="ru-RU"/>
              <a:t>22.02.2015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7EB2F-CB15-4C06-AFA3-C3C7BC87E8B8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489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7EB2F-CB15-4C06-AFA3-C3C7BC87E8B8}" type="slidenum">
              <a:rPr lang="ru-RU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937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7EB2F-CB15-4C06-AFA3-C3C7BC87E8B8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233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7EB2F-CB15-4C06-AFA3-C3C7BC87E8B8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942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7EB2F-CB15-4C06-AFA3-C3C7BC87E8B8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546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7EB2F-CB15-4C06-AFA3-C3C7BC87E8B8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72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7EB2F-CB15-4C06-AFA3-C3C7BC87E8B8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083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7EB2F-CB15-4C06-AFA3-C3C7BC87E8B8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263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7EB2F-CB15-4C06-AFA3-C3C7BC87E8B8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435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7EB2F-CB15-4C06-AFA3-C3C7BC87E8B8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772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7EB2F-CB15-4C06-AFA3-C3C7BC87E8B8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998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7EB2F-CB15-4C06-AFA3-C3C7BC87E8B8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185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7EB2F-CB15-4C06-AFA3-C3C7BC87E8B8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631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7EB2F-CB15-4C06-AFA3-C3C7BC87E8B8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446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7EB2F-CB15-4C06-AFA3-C3C7BC87E8B8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95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7EB2F-CB15-4C06-AFA3-C3C7BC87E8B8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781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7EB2F-CB15-4C06-AFA3-C3C7BC87E8B8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29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3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9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7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3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31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2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0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9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54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8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1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B3C7D-04E5-2441-8436-74CBFCC565EC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9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/>
              <a:t>Знаки препинания в предложениях с прямой речью.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solidFill>
                <a:srgbClr val="89898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8202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f6846fdff8e40066bf797cf60e83d1f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0" y="2386425"/>
            <a:ext cx="4572000" cy="2953512"/>
          </a:xfrm>
        </p:spPr>
      </p:pic>
    </p:spTree>
    <p:extLst>
      <p:ext uri="{BB962C8B-B14F-4D97-AF65-F5344CB8AC3E}">
        <p14:creationId xmlns:p14="http://schemas.microsoft.com/office/powerpoint/2010/main" val="1368685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0a269c21f8e9d3024dc58544564a5b6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7783" y="1600200"/>
            <a:ext cx="6028434" cy="4525963"/>
          </a:xfrm>
        </p:spPr>
      </p:pic>
    </p:spTree>
    <p:extLst>
      <p:ext uri="{BB962C8B-B14F-4D97-AF65-F5344CB8AC3E}">
        <p14:creationId xmlns:p14="http://schemas.microsoft.com/office/powerpoint/2010/main" val="1982346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0008-017-Sukh-plod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1834356"/>
            <a:ext cx="6096000" cy="4057650"/>
          </a:xfrm>
        </p:spPr>
      </p:pic>
    </p:spTree>
    <p:extLst>
      <p:ext uri="{BB962C8B-B14F-4D97-AF65-F5344CB8AC3E}">
        <p14:creationId xmlns:p14="http://schemas.microsoft.com/office/powerpoint/2010/main" val="2007085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0_5e1ea_37de2143_X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924814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717" y="363884"/>
            <a:ext cx="3045205" cy="1770210"/>
          </a:xfrm>
        </p:spPr>
        <p:txBody>
          <a:bodyPr/>
          <a:lstStyle/>
          <a:p>
            <a:endParaRPr lang="ru-R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788" y="209550"/>
            <a:ext cx="8244500" cy="5853113"/>
          </a:xfrm>
        </p:spPr>
        <p:txBody>
          <a:bodyPr/>
          <a:lstStyle/>
          <a:p>
            <a:r>
              <a:rPr lang="ru-RU">
                <a:solidFill>
                  <a:srgbClr val="7030A0"/>
                </a:solidFill>
              </a:rPr>
              <a:t>Имена существительные</a:t>
            </a:r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/>
          </a:p>
          <a:p>
            <a:pPr marL="0" indent="0" algn="ctr">
              <a:buNone/>
            </a:pPr>
            <a:r>
              <a:rPr lang="ru-RU">
                <a:solidFill>
                  <a:srgbClr val="7030A0"/>
                </a:solidFill>
              </a:rPr>
              <a:t>Неодушевленные</a:t>
            </a:r>
          </a:p>
          <a:p>
            <a:pPr marL="0" indent="0" algn="ctr">
              <a:buNone/>
            </a:pPr>
            <a:endParaRPr lang="ru-RU"/>
          </a:p>
          <a:p>
            <a:pPr marL="0" indent="0" algn="ctr">
              <a:buNone/>
            </a:pPr>
            <a:endParaRPr lang="ru-RU"/>
          </a:p>
          <a:p>
            <a:pPr marL="0" indent="0" algn="ctr">
              <a:buNone/>
            </a:pPr>
            <a:endParaRPr lang="ru-RU"/>
          </a:p>
          <a:p>
            <a:pPr marL="0" indent="0" algn="ctr">
              <a:buNone/>
            </a:pPr>
            <a:r>
              <a:rPr lang="ru-RU">
                <a:solidFill>
                  <a:srgbClr val="7030A0"/>
                </a:solidFill>
                <a:latin typeface="Times New Roman"/>
                <a:cs typeface="Times New Roman"/>
              </a:rPr>
              <a:t>                                    Единственного числа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43526"/>
            <a:ext cx="1546363" cy="3882637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927117" y="927813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843134" y="3153256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808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>
                <a:solidFill>
                  <a:srgbClr val="000000"/>
                </a:solidFill>
                <a:latin typeface="Arial"/>
              </a:rPr>
              <a:t/>
            </a:r>
            <a:br>
              <a:rPr lang="ru-RU">
                <a:solidFill>
                  <a:srgbClr val="000000"/>
                </a:solidFill>
                <a:latin typeface="Arial"/>
              </a:rPr>
            </a:br>
            <a:r>
              <a:rPr lang="ru-RU" i="1" u="sng">
                <a:solidFill>
                  <a:srgbClr val="FF0000"/>
                </a:solidFill>
                <a:latin typeface="Times New Roman"/>
                <a:cs typeface="Times New Roman"/>
              </a:rPr>
              <a:t>Морковь </a:t>
            </a:r>
            <a:r>
              <a:rPr lang="ru-RU" i="1">
                <a:solidFill>
                  <a:srgbClr val="7030A0"/>
                </a:solidFill>
                <a:latin typeface="Times New Roman"/>
                <a:cs typeface="Times New Roman"/>
              </a:rPr>
              <a:t>– огородное растение, овощ со съедобным сладковатым утолщенным корнем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 flipV="1">
            <a:off x="457200" y="2174875"/>
            <a:ext cx="4040188" cy="395750"/>
          </a:xfrm>
        </p:spPr>
        <p:txBody>
          <a:bodyPr/>
          <a:lstStyle/>
          <a:p>
            <a:endParaRPr lang="ru-RU"/>
          </a:p>
        </p:txBody>
      </p:sp>
      <p:pic>
        <p:nvPicPr>
          <p:cNvPr id="8" name="Объект 7" descr="T1P_mgXe0hXXaGqf2X_08490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1650" y="2174875"/>
            <a:ext cx="3951288" cy="3951288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 flipV="1">
            <a:off x="4645025" y="2174875"/>
            <a:ext cx="4041775" cy="441167"/>
          </a:xfrm>
        </p:spPr>
        <p:txBody>
          <a:bodyPr/>
          <a:lstStyle/>
          <a:p>
            <a:endParaRPr lang="ru-RU"/>
          </a:p>
        </p:txBody>
      </p:sp>
      <p:pic>
        <p:nvPicPr>
          <p:cNvPr id="9" name="Объект 8" descr="morotter-2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434219" y="2807877"/>
            <a:ext cx="4507781" cy="2994120"/>
          </a:xfrm>
        </p:spPr>
      </p:pic>
    </p:spTree>
    <p:extLst>
      <p:ext uri="{BB962C8B-B14F-4D97-AF65-F5344CB8AC3E}">
        <p14:creationId xmlns:p14="http://schemas.microsoft.com/office/powerpoint/2010/main" val="997828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 descr="img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6748" y="137304"/>
            <a:ext cx="4804662" cy="360279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 descr="img24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3676557" y="2671048"/>
            <a:ext cx="5510051" cy="4131221"/>
          </a:xfrm>
        </p:spPr>
      </p:pic>
    </p:spTree>
    <p:extLst>
      <p:ext uri="{BB962C8B-B14F-4D97-AF65-F5344CB8AC3E}">
        <p14:creationId xmlns:p14="http://schemas.microsoft.com/office/powerpoint/2010/main" val="1762389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>
                <a:solidFill>
                  <a:srgbClr val="7030A0"/>
                </a:solidFill>
                <a:latin typeface="Times New Roman"/>
                <a:cs typeface="Times New Roman"/>
              </a:rPr>
              <a:t>Минутка чистописания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i="1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ru-RU" i="1">
                <a:solidFill>
                  <a:srgbClr val="000000"/>
                </a:solidFill>
                <a:latin typeface="Times New Roman"/>
                <a:cs typeface="Times New Roman"/>
              </a:rPr>
              <a:t>Мм Мм Мм Мм Мм Мм Мм Мм Мм Мм</a:t>
            </a:r>
          </a:p>
          <a:p>
            <a:pPr marL="0" indent="0" algn="ctr">
              <a:buNone/>
            </a:pPr>
            <a:endParaRPr lang="ru-RU" i="1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ru-RU" i="1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ru-RU" i="1">
                <a:solidFill>
                  <a:srgbClr val="7030A0"/>
                </a:solidFill>
                <a:latin typeface="Times New Roman"/>
                <a:cs typeface="Times New Roman"/>
              </a:rPr>
              <a:t>Составь слово:</a:t>
            </a:r>
          </a:p>
          <a:p>
            <a:pPr marL="0" indent="0" algn="ctr">
              <a:buNone/>
            </a:pPr>
            <a:endParaRPr lang="ru-RU" i="1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ru-RU" i="1" u="sng">
                <a:solidFill>
                  <a:srgbClr val="000000"/>
                </a:solidFill>
                <a:latin typeface="Times New Roman"/>
                <a:cs typeface="Times New Roman"/>
              </a:rPr>
              <a:t>снеоь</a:t>
            </a:r>
          </a:p>
        </p:txBody>
      </p:sp>
    </p:spTree>
    <p:extLst>
      <p:ext uri="{BB962C8B-B14F-4D97-AF65-F5344CB8AC3E}">
        <p14:creationId xmlns:p14="http://schemas.microsoft.com/office/powerpoint/2010/main" val="946133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7030A0"/>
                </a:solidFill>
              </a:rPr>
              <a:t>Словарная работа</a:t>
            </a:r>
          </a:p>
        </p:txBody>
      </p:sp>
      <p:pic>
        <p:nvPicPr>
          <p:cNvPr id="4" name="Объект 3" descr="107307611_1211SOV5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89914" y="1600200"/>
            <a:ext cx="4764171" cy="4525963"/>
          </a:xfrm>
        </p:spPr>
      </p:pic>
    </p:spTree>
    <p:extLst>
      <p:ext uri="{BB962C8B-B14F-4D97-AF65-F5344CB8AC3E}">
        <p14:creationId xmlns:p14="http://schemas.microsoft.com/office/powerpoint/2010/main" val="1096063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0_e0bb3_32efbae2_X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1363" y="1600200"/>
            <a:ext cx="5301274" cy="4525963"/>
          </a:xfrm>
        </p:spPr>
      </p:pic>
    </p:spTree>
    <p:extLst>
      <p:ext uri="{BB962C8B-B14F-4D97-AF65-F5344CB8AC3E}">
        <p14:creationId xmlns:p14="http://schemas.microsoft.com/office/powerpoint/2010/main" val="1117027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dbd477df442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2272833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brands0tZeL0_im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1680" y="1554163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val="109877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1106825878520e49b63b4103.0898430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6241" y="1832765"/>
            <a:ext cx="5653244" cy="3933666"/>
          </a:xfrm>
        </p:spPr>
      </p:pic>
    </p:spTree>
    <p:extLst>
      <p:ext uri="{BB962C8B-B14F-4D97-AF65-F5344CB8AC3E}">
        <p14:creationId xmlns:p14="http://schemas.microsoft.com/office/powerpoint/2010/main" val="2743226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73465246_milk20b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4127" y="1795182"/>
            <a:ext cx="5939078" cy="4002421"/>
          </a:xfrm>
        </p:spPr>
      </p:pic>
    </p:spTree>
    <p:extLst>
      <p:ext uri="{BB962C8B-B14F-4D97-AF65-F5344CB8AC3E}">
        <p14:creationId xmlns:p14="http://schemas.microsoft.com/office/powerpoint/2010/main" val="3539469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apricot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4304" y="1600200"/>
            <a:ext cx="4535392" cy="4525963"/>
          </a:xfrm>
        </p:spPr>
      </p:pic>
    </p:spTree>
    <p:extLst>
      <p:ext uri="{BB962C8B-B14F-4D97-AF65-F5344CB8AC3E}">
        <p14:creationId xmlns:p14="http://schemas.microsoft.com/office/powerpoint/2010/main" val="4159630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Экран (4:3)</PresentationFormat>
  <Slides>16</Slides>
  <Notes>16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Знаки препинания в предложениях с прямой речью.</vt:lpstr>
      <vt:lpstr>Минутка чистописания</vt:lpstr>
      <vt:lpstr>Словарная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Морковь – огородное растение, овощ со съедобным сладковатым утолщенным корнем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Знаки препинания в предложениях с прямой речью.</dc:title>
  <cp:revision>5</cp:revision>
  <dcterms:modified xsi:type="dcterms:W3CDTF">2015-02-22T16:03:03Z</dcterms:modified>
</cp:coreProperties>
</file>