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D987C5-7EBC-4493-B030-FD268F50F42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E222E7-84C5-413F-AD2E-9CA71C57E2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2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sz="4000" b="1" dirty="0" smtClean="0"/>
              <a:t>Что такое счастье…?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429309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Выполнила: студентка ВМКР, Алёхина Елена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Счастье-это когда тебя любит тот, кого любишь ты </a:t>
            </a:r>
            <a:r>
              <a:rPr lang="ru-RU" sz="2400" b="1" dirty="0" smtClean="0"/>
              <a:t>(</a:t>
            </a:r>
            <a:r>
              <a:rPr lang="ru-RU" sz="2000" b="1" dirty="0" smtClean="0"/>
              <a:t>Владимир,20 лет</a:t>
            </a:r>
            <a:r>
              <a:rPr lang="ru-RU" sz="2400" b="1" dirty="0" smtClean="0"/>
              <a:t>)</a:t>
            </a:r>
            <a:endParaRPr lang="ru-RU" sz="2800" b="1" dirty="0"/>
          </a:p>
        </p:txBody>
      </p:sp>
      <p:pic>
        <p:nvPicPr>
          <p:cNvPr id="4" name="Содержимое 3" descr="motto.net.ua-176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857364"/>
            <a:ext cx="3824334" cy="2868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61621248_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571744"/>
            <a:ext cx="3841540" cy="2550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Счастье-это жить и радоваться каждому мгновению </a:t>
            </a:r>
            <a:r>
              <a:rPr lang="ru-RU" sz="2400" b="1" dirty="0" smtClean="0"/>
              <a:t>(</a:t>
            </a:r>
            <a:r>
              <a:rPr lang="ru-RU" sz="2000" b="1" dirty="0" smtClean="0"/>
              <a:t>Светлана,35 лет</a:t>
            </a:r>
            <a:r>
              <a:rPr lang="ru-RU" sz="2400" b="1" dirty="0" smtClean="0"/>
              <a:t>)</a:t>
            </a:r>
            <a:endParaRPr lang="ru-RU" sz="2800" b="1" dirty="0"/>
          </a:p>
        </p:txBody>
      </p:sp>
      <p:pic>
        <p:nvPicPr>
          <p:cNvPr id="4" name="Содержимое 3" descr="95532612_GU5OuQu4jv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69864" y="1600200"/>
            <a:ext cx="7042272" cy="487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7467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b="1" dirty="0" smtClean="0"/>
              <a:t>Счастье-это состояние человека, которое соответствует наибольшей внутренней удовлетворённости условиями своего бытия, полноте и осмысленности жизни, осуществлению своего человеческого назначения.</a:t>
            </a:r>
            <a:endParaRPr lang="ru-RU" sz="1800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Счастье-это когда тебя понимают.                 </a:t>
            </a:r>
            <a:r>
              <a:rPr lang="ru-RU" sz="1800" b="1" dirty="0" smtClean="0"/>
              <a:t>(</a:t>
            </a:r>
            <a:r>
              <a:rPr lang="ru-RU" sz="1600" b="1" dirty="0" smtClean="0"/>
              <a:t>Наталья Ивановнв,35 лет)</a:t>
            </a:r>
            <a:endParaRPr lang="ru-RU" sz="2800" b="1" dirty="0"/>
          </a:p>
        </p:txBody>
      </p:sp>
      <p:pic>
        <p:nvPicPr>
          <p:cNvPr id="6" name="Содержимое 5" descr="01-generation-gap-xflickr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3286124"/>
            <a:ext cx="3378869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90" y="2071678"/>
            <a:ext cx="4020258" cy="2678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Счастье-это радость, когда сбывается то, о чем ты мечтал (</a:t>
            </a:r>
            <a:r>
              <a:rPr lang="ru-RU" sz="2000" b="1" dirty="0" smtClean="0"/>
              <a:t>Любовь,18 лет)</a:t>
            </a:r>
            <a:endParaRPr lang="ru-RU" sz="2400" b="1" dirty="0"/>
          </a:p>
        </p:txBody>
      </p:sp>
      <p:pic>
        <p:nvPicPr>
          <p:cNvPr id="5" name="Содержимое 4" descr="340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657600" cy="2281130"/>
          </a:xfrm>
        </p:spPr>
      </p:pic>
      <p:pic>
        <p:nvPicPr>
          <p:cNvPr id="6" name="Содержимое 5" descr="4932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500298" y="4214818"/>
            <a:ext cx="3637503" cy="2268596"/>
          </a:xfrm>
        </p:spPr>
      </p:pic>
      <p:pic>
        <p:nvPicPr>
          <p:cNvPr id="7" name="Рисунок 6" descr="1252317354_selection_229_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571612"/>
            <a:ext cx="3214710" cy="24378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Счастье-это дружная семья                     </a:t>
            </a:r>
            <a:r>
              <a:rPr lang="ru-RU" sz="2400" b="1" dirty="0" smtClean="0"/>
              <a:t>(</a:t>
            </a:r>
            <a:r>
              <a:rPr lang="ru-RU" sz="2000" b="1" dirty="0" smtClean="0"/>
              <a:t>Ваня и Настя,19 лет</a:t>
            </a:r>
            <a:r>
              <a:rPr lang="ru-RU" sz="2400" b="1" dirty="0" smtClean="0"/>
              <a:t>)</a:t>
            </a:r>
            <a:endParaRPr lang="ru-RU" sz="2800" b="1" dirty="0"/>
          </a:p>
        </p:txBody>
      </p:sp>
      <p:pic>
        <p:nvPicPr>
          <p:cNvPr id="5" name="Содержимое 4" descr="9847219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3571900" cy="2424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6431912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0" y="2928935"/>
            <a:ext cx="3734737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Счастье-это чувствовать заботу  любимых мне людей, это когда дома много шоколадок, когда светит солнышко, а еще это когда вдыхаешь запах чистого воздуха в лесу (Таня,18 лет)</a:t>
            </a:r>
            <a:endParaRPr lang="ru-RU" sz="1800" b="1" dirty="0"/>
          </a:p>
        </p:txBody>
      </p:sp>
      <p:pic>
        <p:nvPicPr>
          <p:cNvPr id="4" name="Содержимое 3" descr="004_chud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3143272" cy="225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2654049_forest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214554"/>
            <a:ext cx="3343221" cy="250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9299698646550e5acf43d9f33b2250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286256"/>
            <a:ext cx="323139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Счастье-это когда я целый день хожу на каблуках, а приходя домой надеваю тапочки </a:t>
            </a:r>
            <a:r>
              <a:rPr lang="ru-RU" sz="1800" b="1" dirty="0" smtClean="0"/>
              <a:t>(Людмила Николаевна)</a:t>
            </a:r>
            <a:endParaRPr lang="ru-RU" sz="2400" b="1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2643182"/>
            <a:ext cx="3371801" cy="2317088"/>
          </a:xfrm>
        </p:spPr>
      </p:pic>
      <p:pic>
        <p:nvPicPr>
          <p:cNvPr id="5" name="Рисунок 4" descr="1241073290_tapki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643182"/>
            <a:ext cx="3333750" cy="233362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Счастье-это гармония в семье             </a:t>
            </a:r>
            <a:r>
              <a:rPr lang="ru-RU" sz="2400" b="1" dirty="0" smtClean="0"/>
              <a:t>(</a:t>
            </a:r>
            <a:r>
              <a:rPr lang="ru-RU" sz="2000" b="1" dirty="0" smtClean="0"/>
              <a:t>Максим,25 лет</a:t>
            </a:r>
            <a:r>
              <a:rPr lang="ru-RU" sz="2400" b="1" dirty="0" smtClean="0"/>
              <a:t>)     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6" name="Содержимое 5" descr="0b145eb5ca48c8b05fe05f31b9f0ea8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248" y="1600200"/>
            <a:ext cx="36576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87e63f715a45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7158" y="250030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Счастье-это много шариков </a:t>
            </a:r>
            <a:r>
              <a:rPr lang="ru-RU" sz="2400" b="1" dirty="0" smtClean="0"/>
              <a:t>(</a:t>
            </a:r>
            <a:r>
              <a:rPr lang="ru-RU" sz="2000" b="1" dirty="0" smtClean="0"/>
              <a:t>Ксюша,3 года</a:t>
            </a:r>
            <a:r>
              <a:rPr lang="ru-RU" sz="2400" b="1" dirty="0" smtClean="0"/>
              <a:t>)</a:t>
            </a:r>
            <a:endParaRPr lang="ru-RU" sz="2800" dirty="0"/>
          </a:p>
        </p:txBody>
      </p:sp>
      <p:pic>
        <p:nvPicPr>
          <p:cNvPr id="4" name="Содержимое 3" descr="th_9f73aed539e6eabdca8fcac415cb6bd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52073" y="1600200"/>
            <a:ext cx="5077853" cy="487362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Счастье-это здоровье моих близких </a:t>
            </a:r>
            <a:r>
              <a:rPr lang="ru-RU" sz="2400" b="1" dirty="0" smtClean="0"/>
              <a:t>(</a:t>
            </a:r>
            <a:r>
              <a:rPr lang="ru-RU" sz="2000" b="1" dirty="0" smtClean="0"/>
              <a:t>Ирина,26 лет</a:t>
            </a:r>
            <a:r>
              <a:rPr lang="ru-RU" sz="2400" b="1" dirty="0" smtClean="0"/>
              <a:t>)</a:t>
            </a:r>
            <a:endParaRPr lang="ru-RU" sz="2800" b="1" dirty="0"/>
          </a:p>
        </p:txBody>
      </p:sp>
      <p:pic>
        <p:nvPicPr>
          <p:cNvPr id="5" name="Рисунок 4" descr="784582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143248"/>
            <a:ext cx="3742780" cy="2497136"/>
          </a:xfrm>
          <a:prstGeom prst="rect">
            <a:avLst/>
          </a:prstGeom>
        </p:spPr>
      </p:pic>
      <p:pic>
        <p:nvPicPr>
          <p:cNvPr id="7" name="Содержимое 6" descr="d5bbcc46576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42910" y="1857364"/>
            <a:ext cx="3619525" cy="271464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289</TotalTime>
  <Words>164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               Что такое счастье…?</vt:lpstr>
      <vt:lpstr>Счастье-это когда тебя понимают.                 (Наталья Ивановнв,35 лет)</vt:lpstr>
      <vt:lpstr>Счастье-это радость, когда сбывается то, о чем ты мечтал (Любовь,18 лет)</vt:lpstr>
      <vt:lpstr>Счастье-это дружная семья                     (Ваня и Настя,19 лет)</vt:lpstr>
      <vt:lpstr>Счастье-это чувствовать заботу  любимых мне людей, это когда дома много шоколадок, когда светит солнышко, а еще это когда вдыхаешь запах чистого воздуха в лесу (Таня,18 лет)</vt:lpstr>
      <vt:lpstr>Счастье-это когда я целый день хожу на каблуках, а приходя домой надеваю тапочки (Людмила Николаевна)</vt:lpstr>
      <vt:lpstr>Счастье-это гармония в семье             (Максим,25 лет)       </vt:lpstr>
      <vt:lpstr>Счастье-это много шариков (Ксюша,3 года)</vt:lpstr>
      <vt:lpstr>Счастье-это здоровье моих близких (Ирина,26 лет)</vt:lpstr>
      <vt:lpstr>Счастье-это когда тебя любит тот, кого любишь ты (Владимир,20 лет)</vt:lpstr>
      <vt:lpstr>Счастье-это жить и радоваться каждому мгновению (Светлана,35 лет)</vt:lpstr>
      <vt:lpstr>Счастье-это состояние человека, которое соответствует наибольшей внутренней удовлетворённости условиями своего бытия, полноте и осмысленности жизни, осуществлению своего человеческого назначения.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счастье…?</dc:title>
  <dc:creator>ЛОЛИТА</dc:creator>
  <cp:lastModifiedBy>наталья</cp:lastModifiedBy>
  <cp:revision>30</cp:revision>
  <dcterms:created xsi:type="dcterms:W3CDTF">2015-01-14T19:33:14Z</dcterms:created>
  <dcterms:modified xsi:type="dcterms:W3CDTF">2015-02-23T17:46:59Z</dcterms:modified>
</cp:coreProperties>
</file>