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840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5160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999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57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502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706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856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253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398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108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468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DE0D7-F2FA-4B09-A6B2-F732CC111E6D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9B3D-1991-444A-8C64-E4548DB5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umka.ru/russkiy/slovar-dalja/?dic_tid=380855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Словарь непопулярных слов в речи россиян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Авторы: студенты 3 курса Воронежского музыкального колледжа им.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Рорстроповичей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Бобрышева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Наталья Ивановна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6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>В словаре  С. Ожегова</a:t>
            </a:r>
            <a:br>
              <a:rPr lang="ru-RU" sz="2000" b="1" dirty="0" smtClean="0"/>
            </a:br>
            <a:r>
              <a:rPr lang="ru-RU" sz="2000" dirty="0" smtClean="0"/>
              <a:t>Справедливое отношение к кому-н., беспристрастие. Чувство справедливости. Поступить по справедливости. Отдать справедливость кому-чему (книжн.) - признать за кем-чем-н. какие-н. достоинства, правоту, отдать должное.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789040"/>
            <a:ext cx="529208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словаре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Хрыкиной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Анастасии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Справедливость- это когда каждому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воздаётся по его поступкам.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Справедливость- это когда не ущемлены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ничьи права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Настя\Desktop\1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17" y="3678010"/>
            <a:ext cx="3581624" cy="216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90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01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В словаре Даля</a:t>
            </a:r>
            <a:br>
              <a:rPr lang="ru-RU" sz="2400" b="1" dirty="0" smtClean="0"/>
            </a:br>
            <a:r>
              <a:rPr lang="ru-RU" sz="2400" b="1" dirty="0" smtClean="0"/>
              <a:t>Обыденный -сев. вост. однодневный, </a:t>
            </a:r>
            <a:r>
              <a:rPr lang="ru-RU" sz="2400" b="1" dirty="0" err="1" smtClean="0"/>
              <a:t>одноденный</a:t>
            </a:r>
            <a:r>
              <a:rPr lang="ru-RU" sz="2400" b="1" dirty="0" smtClean="0"/>
              <a:t>, суточный, в один день сделанный, одни сутки длящийся.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12204" y="4616261"/>
            <a:ext cx="3795206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словаре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Хлыстова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Кирилла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ahoma" charset="0"/>
              <a:cs typeface="Times New Roman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ahoma" charset="0"/>
                <a:cs typeface="Times New Roman"/>
              </a:rPr>
              <a:t>Обыденность – это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ahoma" charset="0"/>
                <a:cs typeface="Times New Roman"/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ahoma" charset="0"/>
                <a:cs typeface="Times New Roman"/>
              </a:rPr>
              <a:t>овседневность,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ahoma" charset="0"/>
                <a:cs typeface="Times New Roman"/>
              </a:rPr>
              <a:t>серость, банальность.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ahoma" charset="0"/>
                <a:cs typeface="Times New Roman"/>
              </a:rPr>
              <a:t>Александра 18 лет</a:t>
            </a:r>
          </a:p>
          <a:p>
            <a:endParaRPr lang="ru-RU" dirty="0" smtClean="0">
              <a:latin typeface="Times New Roman"/>
              <a:ea typeface="Tahoma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&amp;Dcy;&amp;ocy;&amp;bcy;&amp;acy;&amp;vcy;&amp;softcy; &amp;yacy;&amp;rcy;&amp;kcy;&amp;icy;&amp;khcy; &amp;kcy;&amp;rcy;&amp;acy;&amp;scy;&amp;ocy;&amp;kcy;: &amp;ncy;&amp;acy; &amp;Scy;&amp;acy;&amp;khcy;&amp;acy;&amp;lcy;&amp;icy;&amp;ncy;&amp;iecy; &amp;pcy;&amp;rcy;&amp;ocy;&amp;shcy;&amp;iecy;&amp;lcy; &amp;fcy;&amp;ocy;&amp;tcy;&amp;ocy;&amp;kcy;&amp;rcy;&amp;ocy;&amp;scy;&amp;scy; - &amp;Scy;&amp;acy;&amp;khcy;&amp;acy;&amp;lcy;&amp;icy;&amp;ncy; &amp;icy; &amp;Kcy;&amp;ucy;&amp;rcy;&amp;icy;&amp;lcy;&amp;y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0" y="4337999"/>
            <a:ext cx="3240360" cy="21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4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>В словаре  С. Ожегова</a:t>
            </a:r>
            <a:br>
              <a:rPr lang="ru-RU" sz="2000" b="1" dirty="0" smtClean="0"/>
            </a:br>
            <a:r>
              <a:rPr lang="ru-RU" sz="2000" dirty="0" smtClean="0"/>
              <a:t>ОДИНОЧЕСТВО, -а, ср. Состояние одинокого человека. Скучать в одиночестве.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C:\Users\SemDmi\Desktop\Картинки к презентации\Mechanical_Clock_Screens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151345" cy="2664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567775" y="4330841"/>
            <a:ext cx="34867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словаре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Семыкина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Дмитрия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Одиночество-это когда слышишь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тиканье часов.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Денис 19 лет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08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22768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latin typeface="Minion Pro SmBd" pitchFamily="16" charset="0"/>
              </a:rPr>
              <a:t>В словаре Даля</a:t>
            </a:r>
            <a:br>
              <a:rPr lang="ru-RU" sz="2000" dirty="0" smtClean="0">
                <a:latin typeface="Minion Pro SmBd" pitchFamily="16" charset="0"/>
              </a:rPr>
            </a:br>
            <a:r>
              <a:rPr lang="ru-RU" sz="2000" dirty="0" smtClean="0"/>
              <a:t>боль ж. болезнь, </a:t>
            </a:r>
            <a:r>
              <a:rPr lang="ru-RU" sz="2000" dirty="0" err="1" smtClean="0"/>
              <a:t>болесть</a:t>
            </a:r>
            <a:r>
              <a:rPr lang="ru-RU" sz="2000" dirty="0" smtClean="0"/>
              <a:t>, хворь, хвороба, хворость, </a:t>
            </a:r>
            <a:r>
              <a:rPr lang="ru-RU" sz="2000" dirty="0" err="1" smtClean="0"/>
              <a:t>недужина</a:t>
            </a:r>
            <a:r>
              <a:rPr lang="ru-RU" sz="2000" dirty="0" smtClean="0"/>
              <a:t>, недуг, немочь, немощь, </a:t>
            </a:r>
            <a:r>
              <a:rPr lang="ru-RU" sz="2000" dirty="0" err="1" smtClean="0"/>
              <a:t>немогута</a:t>
            </a:r>
            <a:r>
              <a:rPr lang="ru-RU" sz="2000" dirty="0" smtClean="0"/>
              <a:t>, скорбь (телесная), </a:t>
            </a:r>
            <a:r>
              <a:rPr lang="ru-RU" sz="2000" dirty="0" err="1" smtClean="0"/>
              <a:t>хиль</a:t>
            </a:r>
            <a:r>
              <a:rPr lang="ru-RU" sz="2000" dirty="0" smtClean="0"/>
              <a:t>, </a:t>
            </a:r>
            <a:r>
              <a:rPr lang="ru-RU" sz="2000" dirty="0" err="1" smtClean="0"/>
              <a:t>хилина</a:t>
            </a:r>
            <a:r>
              <a:rPr lang="ru-RU" sz="2000" dirty="0" smtClean="0"/>
              <a:t>, боля, нездоровье. его боль держит, он лежит в боли. какая боль у него? боль ходит, повальные болезни. дай боли волю, полежав, да умрешь. боли не поддавайся. боль приживчива, </a:t>
            </a:r>
            <a:r>
              <a:rPr lang="ru-RU" sz="2000" dirty="0" err="1" smtClean="0"/>
              <a:t>приурочлива</a:t>
            </a:r>
            <a:r>
              <a:rPr lang="ru-RU" sz="2000" dirty="0" smtClean="0"/>
              <a:t>. боль врача ищет.</a:t>
            </a:r>
            <a:r>
              <a:rPr lang="ru-RU" sz="2000" dirty="0" smtClean="0">
                <a:latin typeface="Minion Pro SmBd" pitchFamily="16" charset="0"/>
              </a:rPr>
              <a:t>.</a:t>
            </a:r>
            <a:br>
              <a:rPr lang="ru-RU" sz="2000" dirty="0" smtClean="0">
                <a:latin typeface="Minion Pro SmBd" pitchFamily="16" charset="0"/>
              </a:rPr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348880"/>
            <a:ext cx="3714607" cy="32614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Боль – это когда у тебя уже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сердце плачет!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Когда ты не понимаешь, что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 будет дальше, что делать,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о чём вообще думать?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Мариам, 17 лет.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Боль- это потеря близких людей.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      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inion Pro SmBd" pitchFamily="16" charset="0"/>
              </a:rPr>
              <a:t>Жанна, 17 лет.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732087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4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363272" cy="171420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словаре Ожегова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верность , -и, ж.  1. см. верный.  2. Стойкость и неизменность в чувствах, отношениях, в исполнении своих обязанностей, долга. Соблюдать в. В. своему слову.* Для верности (разг.) - чтобы быть уверенным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3774275"/>
            <a:ext cx="397480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словаре Пашковой Татьяны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Верность - постоянство, неизменность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относительно чего-либо.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Александра 18 лет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84662"/>
            <a:ext cx="2664296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24928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 слова</a:t>
            </a:r>
            <a:r>
              <a:rPr lang="ru-RU" dirty="0"/>
              <a:t>р</a:t>
            </a:r>
            <a:r>
              <a:rPr lang="ru-RU" dirty="0" smtClean="0"/>
              <a:t>е Даля</a:t>
            </a:r>
            <a:br>
              <a:rPr lang="ru-RU" dirty="0" smtClean="0"/>
            </a:br>
            <a:r>
              <a:rPr lang="ru-RU" sz="2200" b="1" i="1" dirty="0" smtClean="0">
                <a:solidFill>
                  <a:schemeClr val="bg1"/>
                </a:solidFill>
              </a:rPr>
              <a:t>Семейный</a:t>
            </a:r>
            <a:r>
              <a:rPr lang="ru-RU" sz="2200" dirty="0" smtClean="0">
                <a:solidFill>
                  <a:schemeClr val="bg1"/>
                </a:solidFill>
              </a:rPr>
              <a:t>, к семье относящийся. Семейный человек, у кого своя семья. Семейные казаки, донцы, давно переселенные семьями на Кавказ. Семейное согласие всего дороже. Семейный горшок всегда кипит. Семейная каша погуще кипит. В семье и каша гуще. </a:t>
            </a:r>
            <a:r>
              <a:rPr lang="ru-RU" sz="2200" dirty="0" err="1" smtClean="0">
                <a:solidFill>
                  <a:schemeClr val="bg1"/>
                </a:solidFill>
              </a:rPr>
              <a:t>Семейские</a:t>
            </a:r>
            <a:r>
              <a:rPr lang="ru-RU" sz="2200" dirty="0" smtClean="0">
                <a:solidFill>
                  <a:schemeClr val="bg1"/>
                </a:solidFill>
              </a:rPr>
              <a:t>, забайкальские раскольники, семейно переселенные.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940152"/>
            <a:ext cx="3423501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словаре Рябых Яны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Семья - это несколько человек,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связанных родственными узами.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Это большая ответственность.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Виктория,22 года</a:t>
            </a:r>
          </a:p>
          <a:p>
            <a:endParaRPr lang="ru-RU" dirty="0"/>
          </a:p>
        </p:txBody>
      </p:sp>
      <p:pic>
        <p:nvPicPr>
          <p:cNvPr id="4" name="Рисунок 3" descr="10070010-R3L8T8D-900-18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84984"/>
            <a:ext cx="4502634" cy="29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2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словаре Даля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СЧАСТЬЕ (со-</a:t>
            </a:r>
            <a:r>
              <a:rPr lang="ru-RU" sz="2000" dirty="0" err="1" smtClean="0">
                <a:solidFill>
                  <a:schemeClr val="bg1"/>
                </a:solidFill>
              </a:rPr>
              <a:t>частье</a:t>
            </a:r>
            <a:r>
              <a:rPr lang="ru-RU" sz="2000" dirty="0" smtClean="0">
                <a:solidFill>
                  <a:schemeClr val="bg1"/>
                </a:solidFill>
              </a:rPr>
              <a:t>, доля, пай) судьба, часть и участь, доля. Такое наше счастье, что на мосту с чашкой. Всякому свое счастье; в чужое счастье не заедешь.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6180" y="4732083"/>
            <a:ext cx="3253263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словаре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Фирсовой Виктории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Счастье-это жить и радоваться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каждому мгновению.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Светлана,35 лет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95532612_GU5OuQu4jv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3534"/>
            <a:ext cx="2516776" cy="1741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2697" y="2204864"/>
            <a:ext cx="8926746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словаре Иванниковой Анастасии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Счастье-это когда радуешься тому,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что имеешь, и благодарен Богу за всё: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хорошее и плохое. Счастье- это когда ты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любишь, и любят тебя, когда живешь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ради кого-то или какой-то цели.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Павел,20 лет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348880"/>
            <a:ext cx="41694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Для меня счастье это заниматься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любимым делом , работать и приносить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пользу себе и радовать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своим делом не только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себя но и окружающих.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Сергей,18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21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85" y="362671"/>
            <a:ext cx="8856984" cy="20608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Семья – это как свет в колледже: или он есть и все становится светлым, радостным, или его нет…</a:t>
            </a:r>
            <a:br>
              <a:rPr lang="ru-RU" sz="2800" dirty="0" smtClean="0"/>
            </a:br>
            <a:r>
              <a:rPr lang="ru-RU" sz="2800" dirty="0" smtClean="0"/>
              <a:t>			</a:t>
            </a:r>
            <a:br>
              <a:rPr lang="ru-RU" sz="2800" dirty="0" smtClean="0"/>
            </a:br>
            <a:r>
              <a:rPr lang="ru-RU" sz="2800" dirty="0" smtClean="0"/>
              <a:t>			       Дмитрий, 38 лет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 descr="15 Международный день семьи - Татьяна Анатольевна Петр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7"/>
            <a:ext cx="5689794" cy="4267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9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Счастье – это когда ты улыбаешься!</a:t>
            </a:r>
            <a:br>
              <a:rPr lang="ru-RU" dirty="0" smtClean="0"/>
            </a:br>
            <a:r>
              <a:rPr lang="ru-RU" dirty="0" err="1" smtClean="0"/>
              <a:t>Хрыкина</a:t>
            </a:r>
            <a:r>
              <a:rPr lang="ru-RU" dirty="0" smtClean="0"/>
              <a:t> Настя</a:t>
            </a:r>
            <a:endParaRPr lang="ru-RU" dirty="0"/>
          </a:p>
        </p:txBody>
      </p:sp>
      <p:pic>
        <p:nvPicPr>
          <p:cNvPr id="3" name="Рисунок 2" descr="44a7dd3755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349" y="1844824"/>
            <a:ext cx="6048672" cy="46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1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2506290"/>
          </a:xfr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chemeClr val="bg2"/>
                </a:solidFill>
              </a:rPr>
              <a:t>В словаре Даля</a:t>
            </a:r>
            <a:br>
              <a:rPr lang="ru-RU" sz="4000" dirty="0" smtClean="0">
                <a:solidFill>
                  <a:schemeClr val="bg2"/>
                </a:solidFill>
              </a:rPr>
            </a:br>
            <a:r>
              <a:rPr lang="ru-RU" sz="2700" b="1" i="1" dirty="0" err="1">
                <a:solidFill>
                  <a:schemeClr val="bg2"/>
                </a:solidFill>
              </a:rPr>
              <a:t>Любленье</a:t>
            </a:r>
            <a:r>
              <a:rPr lang="ru-RU" sz="2700" b="1" dirty="0" smtClean="0">
                <a:solidFill>
                  <a:schemeClr val="bg2"/>
                </a:solidFill>
                <a:effectLst/>
              </a:rPr>
              <a:t> ср. длит. </a:t>
            </a:r>
            <a:r>
              <a:rPr lang="ru-RU" sz="2700" b="1" i="1" dirty="0">
                <a:solidFill>
                  <a:schemeClr val="bg2"/>
                </a:solidFill>
              </a:rPr>
              <a:t>любовь</a:t>
            </a:r>
            <a:r>
              <a:rPr lang="ru-RU" sz="2700" b="1" dirty="0" smtClean="0">
                <a:solidFill>
                  <a:schemeClr val="bg2"/>
                </a:solidFill>
                <a:effectLst/>
              </a:rPr>
              <a:t> ж. об. (церк. </a:t>
            </a:r>
            <a:r>
              <a:rPr lang="ru-RU" sz="2700" b="1" i="1" dirty="0">
                <a:solidFill>
                  <a:schemeClr val="bg2"/>
                </a:solidFill>
              </a:rPr>
              <a:t>любы</a:t>
            </a:r>
            <a:r>
              <a:rPr lang="ru-RU" sz="2700" b="1" dirty="0" smtClean="0">
                <a:solidFill>
                  <a:schemeClr val="bg2"/>
                </a:solidFill>
                <a:effectLst/>
              </a:rPr>
              <a:t>, родительный </a:t>
            </a:r>
            <a:r>
              <a:rPr lang="ru-RU" sz="2700" b="1" i="1" dirty="0" err="1">
                <a:solidFill>
                  <a:schemeClr val="bg2"/>
                </a:solidFill>
              </a:rPr>
              <a:t>любве</a:t>
            </a:r>
            <a:r>
              <a:rPr lang="ru-RU" sz="2700" b="1" dirty="0" smtClean="0">
                <a:solidFill>
                  <a:schemeClr val="bg2"/>
                </a:solidFill>
                <a:effectLst/>
              </a:rPr>
              <a:t>) </a:t>
            </a:r>
            <a:br>
              <a:rPr lang="ru-RU" sz="2700" b="1" dirty="0" smtClean="0">
                <a:solidFill>
                  <a:schemeClr val="bg2"/>
                </a:solidFill>
                <a:effectLst/>
              </a:rPr>
            </a:br>
            <a:r>
              <a:rPr lang="ru-RU" sz="2700" b="1" dirty="0" smtClean="0">
                <a:solidFill>
                  <a:schemeClr val="bg2"/>
                </a:solidFill>
                <a:effectLst/>
              </a:rPr>
              <a:t>состоянье любящего, страсть, сердечная привязанность,</a:t>
            </a:r>
            <a:br>
              <a:rPr lang="ru-RU" sz="2700" b="1" dirty="0" smtClean="0">
                <a:solidFill>
                  <a:schemeClr val="bg2"/>
                </a:solidFill>
                <a:effectLst/>
              </a:rPr>
            </a:br>
            <a:r>
              <a:rPr lang="ru-RU" sz="2700" b="1" dirty="0" smtClean="0">
                <a:solidFill>
                  <a:schemeClr val="bg2"/>
                </a:solidFill>
                <a:effectLst/>
              </a:rPr>
              <a:t> склонность; вожделенье; охота, расположенье к чему.</a:t>
            </a:r>
            <a:br>
              <a:rPr lang="ru-RU" sz="2700" b="1" dirty="0" smtClean="0">
                <a:solidFill>
                  <a:schemeClr val="bg2"/>
                </a:solidFill>
                <a:effectLst/>
              </a:rPr>
            </a:br>
            <a:r>
              <a:rPr lang="ru-RU" sz="2200" b="1" dirty="0" smtClean="0">
                <a:solidFill>
                  <a:schemeClr val="bg2"/>
                </a:solidFill>
              </a:rPr>
              <a:t/>
            </a:r>
            <a:br>
              <a:rPr lang="ru-RU" sz="2200" b="1" dirty="0" smtClean="0">
                <a:solidFill>
                  <a:schemeClr val="bg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88X6pJaaTxs.jpg"/>
          <p:cNvPicPr>
            <a:picLocks noChangeAspect="1"/>
          </p:cNvPicPr>
          <p:nvPr/>
        </p:nvPicPr>
        <p:blipFill>
          <a:blip r:embed="rId2"/>
          <a:srcRect l="3466" r="3466"/>
          <a:stretch>
            <a:fillRect/>
          </a:stretch>
        </p:blipFill>
        <p:spPr>
          <a:xfrm>
            <a:off x="179512" y="3284983"/>
            <a:ext cx="3387537" cy="26545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1065" y="2887682"/>
            <a:ext cx="5181415" cy="24929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словаре Фирсовой Виктории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i="1" dirty="0" smtClean="0">
              <a:solidFill>
                <a:schemeClr val="bg2"/>
              </a:solidFill>
            </a:endParaRPr>
          </a:p>
          <a:p>
            <a:r>
              <a:rPr lang="ru-RU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Любовь – это причина всего лучшего в мире, бесконечное вдохновение. 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«Это когда растворяешься в человеке и готов все сделать ради него, не требуя ничего взамен»</a:t>
            </a:r>
          </a:p>
        </p:txBody>
      </p:sp>
    </p:spTree>
    <p:extLst>
      <p:ext uri="{BB962C8B-B14F-4D97-AF65-F5344CB8AC3E}">
        <p14:creationId xmlns:p14="http://schemas.microsoft.com/office/powerpoint/2010/main" val="3728113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272808" cy="24314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словаре Даля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b="0" dirty="0" smtClean="0"/>
              <a:t> </a:t>
            </a:r>
            <a:r>
              <a:rPr lang="ru-RU" sz="2000" b="0" dirty="0" smtClean="0">
                <a:latin typeface="Arial Black" pitchFamily="34" charset="0"/>
              </a:rPr>
              <a:t>Ласковость и мягкость в отношениях к кому-нибудь.</a:t>
            </a:r>
            <a:br>
              <a:rPr lang="ru-RU" sz="2000" b="0" dirty="0" smtClean="0">
                <a:latin typeface="Arial Black" pitchFamily="34" charset="0"/>
              </a:rPr>
            </a:b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b="0" i="1" dirty="0" smtClean="0">
                <a:latin typeface="Arial Black" pitchFamily="34" charset="0"/>
              </a:rPr>
              <a:t>«В нежности матушкиной я не сомневался.»</a:t>
            </a:r>
            <a:r>
              <a:rPr lang="ru-RU" sz="2000" b="0" dirty="0" smtClean="0">
                <a:latin typeface="Arial Black" pitchFamily="34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5782" y="2971648"/>
            <a:ext cx="524469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словаре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Валягиной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Любови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Нежность – это тонкое проявление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любви. Это и желание подарить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радость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заботу.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</a:t>
            </a:r>
            <a:endParaRPr lang="ru-RU" sz="2800" dirty="0"/>
          </a:p>
        </p:txBody>
      </p:sp>
      <p:pic>
        <p:nvPicPr>
          <p:cNvPr id="4" name="Рисунок 3" descr="2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2" y="2764091"/>
            <a:ext cx="2899776" cy="3500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24" y="6264857"/>
            <a:ext cx="277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Валягина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Любовь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16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30"/>
            <a:ext cx="8496944" cy="306673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/>
            </a:r>
            <a:br>
              <a:rPr lang="ru-RU" sz="3600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В словаре Даля</a:t>
            </a:r>
            <a:br>
              <a:rPr lang="ru-RU" sz="36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400" b="1" dirty="0" smtClean="0">
                <a:solidFill>
                  <a:schemeClr val="bg2"/>
                </a:solidFill>
              </a:rPr>
              <a:t>ДОВЕРИЕ, -я, ср. Уверенность в чьей-н. добросовестности, искренности, в правильности чего-н. Питать д. к кому-н. Цифры,  внушающие доверия. Оказать д. кому-н. Войти в д. Выйти из доверия. Терять чье-н. д. Пользоваться чьим-н. доверием. Заслужить д. Отнестись с доверием к чему-н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  <a:r>
              <a:rPr lang="ru-RU" sz="2000" dirty="0" smtClean="0">
                <a:solidFill>
                  <a:schemeClr val="bg2"/>
                </a:solidFill>
              </a:rPr>
              <a:t/>
            </a:r>
            <a:br>
              <a:rPr lang="ru-RU" sz="2000" dirty="0" smtClean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3" name="Picture 2" descr="D:\Users\Виквлад\Desktop\лрапол\Fotolia_70096_Subscription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7" y="3284984"/>
            <a:ext cx="4264921" cy="28430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7" y="3789040"/>
            <a:ext cx="4176465" cy="2092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словаре Евлаховой Виктории</a:t>
            </a:r>
            <a:endParaRPr lang="ru-RU" sz="2800" dirty="0" smtClean="0"/>
          </a:p>
          <a:p>
            <a:pPr algn="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Доверие – уверенность в человеке</a:t>
            </a:r>
          </a:p>
          <a:p>
            <a:pPr algn="r">
              <a:buNone/>
            </a:pP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85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121"/>
            <a:ext cx="8640960" cy="17008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В словаре Даля</a:t>
            </a:r>
            <a:r>
              <a:rPr lang="ru-RU" sz="2400" b="1" dirty="0">
                <a:solidFill>
                  <a:schemeClr val="bg2"/>
                </a:solidFill>
              </a:rPr>
              <a:t/>
            </a:r>
            <a:br>
              <a:rPr lang="ru-RU" sz="2400" b="1" dirty="0">
                <a:solidFill>
                  <a:schemeClr val="bg2"/>
                </a:solidFill>
              </a:rPr>
            </a:br>
            <a:r>
              <a:rPr lang="ru-RU" sz="2000" b="1" dirty="0" smtClean="0"/>
              <a:t>УВАЖЕНИЕ -я, ср. Почтительное отношение, основанное на признании чьих-н. достоинств. Достоин уважения кто-н. Питать у. к кому-н. Сделать что-н. из уважения (в знак уважения). Пользоваться общим уважением. Взаимное у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780928"/>
            <a:ext cx="4572000" cy="29546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словаре Никиты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Артёмова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Уважение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- это когда ты признаешь достоинство другого человека, его жизненную позицию, интересы и не пытаешься подогнать их под себя или оспорить.</a:t>
            </a:r>
          </a:p>
        </p:txBody>
      </p:sp>
      <p:pic>
        <p:nvPicPr>
          <p:cNvPr id="4" name="Picture 3" descr="D:\Users\Виквлад\Desktop\Новая папка (2)\rekrut_2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16845"/>
            <a:ext cx="2436818" cy="2436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244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70" y="188640"/>
            <a:ext cx="8679310" cy="15121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В словаре Даля</a:t>
            </a:r>
            <a:br>
              <a:rPr lang="ru-RU" sz="2000" b="1" dirty="0" smtClean="0"/>
            </a:br>
            <a:r>
              <a:rPr lang="ru-RU" sz="2000" b="1" dirty="0" smtClean="0"/>
              <a:t>прощение -значит делать простым от греха, вины, </a:t>
            </a:r>
            <a:br>
              <a:rPr lang="ru-RU" sz="2000" b="1" dirty="0" smtClean="0"/>
            </a:br>
            <a:r>
              <a:rPr lang="ru-RU" sz="2000" b="1" dirty="0" smtClean="0"/>
              <a:t>долга; извинить, отпустить кому-то провинность, снять обязательство, примириться  сердцем, не питая вражды за обиду, переложить гнев на милость.</a:t>
            </a:r>
            <a:endParaRPr lang="ru-RU" sz="2000" b="1" dirty="0"/>
          </a:p>
        </p:txBody>
      </p:sp>
      <p:pic>
        <p:nvPicPr>
          <p:cNvPr id="4" name="Рисунок 3" descr="DXVLS4ijTQ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0928"/>
            <a:ext cx="5121830" cy="3201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0112" y="2996952"/>
            <a:ext cx="316835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словаре Гореловой Любови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Прощение – это отпущение вины.</a:t>
            </a:r>
          </a:p>
        </p:txBody>
      </p:sp>
    </p:spTree>
    <p:extLst>
      <p:ext uri="{BB962C8B-B14F-4D97-AF65-F5344CB8AC3E}">
        <p14:creationId xmlns:p14="http://schemas.microsoft.com/office/powerpoint/2010/main" val="151531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2304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b="1" dirty="0" smtClean="0"/>
              <a:t>В словаре Даля</a:t>
            </a:r>
            <a:br>
              <a:rPr lang="ru-RU" sz="2200" b="1" dirty="0" smtClean="0"/>
            </a:br>
            <a:r>
              <a:rPr lang="ru-RU" sz="1800" b="1" dirty="0" smtClean="0"/>
              <a:t>МИЛОСЕРДИЕ, -я, ср. Готовность помочь кому-н. или простить кого-н. из сострадания, человеколюбия. Проявить м. Взывать к </a:t>
            </a:r>
            <a:r>
              <a:rPr lang="ru-RU" sz="1800" b="1" dirty="0" err="1" smtClean="0"/>
              <a:t>чъему</a:t>
            </a:r>
            <a:r>
              <a:rPr lang="ru-RU" sz="1800" b="1" dirty="0" smtClean="0"/>
              <a:t>-н. милосердию. Общество “М.”. Действовать без милосердия (жестоко). * Сестра милосердия - женщина, ухаживающая за больными, ранеными.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4077072"/>
            <a:ext cx="4479047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словаре Соломахиной Дарьи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Милосердие - это слово 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обозначающее милое сердце т.е. доброта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сострадание к людям.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1" descr="4FCyD4HkOu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7260"/>
            <a:ext cx="320923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7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14" y="143470"/>
            <a:ext cx="9011786" cy="27814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В словаре Даля</a:t>
            </a:r>
            <a:br>
              <a:rPr lang="ru-RU" sz="20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ДОБРО  </a:t>
            </a:r>
            <a:r>
              <a:rPr lang="ru-RU" sz="1600" b="1" dirty="0"/>
              <a:t>ср. имущество или достаток, стяжание, добришко, особ. </a:t>
            </a:r>
            <a:br>
              <a:rPr lang="ru-RU" sz="1600" b="1" dirty="0"/>
            </a:br>
            <a:r>
              <a:rPr lang="ru-RU" sz="1600" b="1" dirty="0"/>
              <a:t>движимость. Все добро или доброе мое пропало. </a:t>
            </a:r>
            <a:br>
              <a:rPr lang="ru-RU" sz="1600" b="1" dirty="0"/>
            </a:br>
            <a:r>
              <a:rPr lang="ru-RU" sz="1600" b="1" dirty="0"/>
              <a:t>У них пропасть добра по сундукам. Всякое добро прах.</a:t>
            </a:r>
            <a:br>
              <a:rPr lang="ru-RU" sz="1600" b="1" dirty="0"/>
            </a:br>
            <a:r>
              <a:rPr lang="ru-RU" sz="1600" b="1" dirty="0"/>
              <a:t>| В духовном </a:t>
            </a:r>
            <a:r>
              <a:rPr lang="ru-RU" sz="1600" b="1" u="sng" dirty="0">
                <a:hlinkClick r:id="rId2"/>
              </a:rPr>
              <a:t>·знач.</a:t>
            </a:r>
            <a:r>
              <a:rPr lang="ru-RU" sz="1600" b="1" dirty="0"/>
              <a:t> благо, что честно и полезно,</a:t>
            </a:r>
            <a:br>
              <a:rPr lang="ru-RU" sz="1600" b="1" dirty="0"/>
            </a:br>
            <a:r>
              <a:rPr lang="ru-RU" sz="1600" b="1" dirty="0"/>
              <a:t> все чего требует от нас долг человека, гражданина, </a:t>
            </a:r>
            <a:br>
              <a:rPr lang="ru-RU" sz="1600" b="1" dirty="0"/>
            </a:br>
            <a:r>
              <a:rPr lang="ru-RU" sz="1600" b="1" dirty="0"/>
              <a:t>семьянина; противоположно худу и злу. </a:t>
            </a:r>
            <a:br>
              <a:rPr lang="ru-RU" sz="1600" b="1" dirty="0"/>
            </a:br>
            <a:r>
              <a:rPr lang="ru-RU" sz="1600" b="1" dirty="0"/>
              <a:t>Добро делай, никого не бойся. От добра худа</a:t>
            </a:r>
            <a:br>
              <a:rPr lang="ru-RU" sz="1600" b="1" dirty="0"/>
            </a:br>
            <a:r>
              <a:rPr lang="ru-RU" sz="1600" b="1" dirty="0"/>
              <a:t> не бывает. За добро злом не платят.</a:t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4005064"/>
            <a:ext cx="475252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словаре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Плахотника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Дмитрия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Добро-это бескорыстная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помощь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1026" name="Picture 2" descr="http://gorod.dp.ua/pic/news/newsimages/0813/84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30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15" y="274638"/>
            <a:ext cx="8425585" cy="19302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В словаре Даля</a:t>
            </a:r>
            <a:br>
              <a:rPr lang="ru-RU" sz="2200" b="1" dirty="0" smtClean="0"/>
            </a:br>
            <a:r>
              <a:rPr lang="ru-RU" sz="2200" b="1" dirty="0" smtClean="0"/>
              <a:t>ЧЕСТЬ</a:t>
            </a:r>
            <a:r>
              <a:rPr lang="ru-RU" sz="2200" dirty="0" smtClean="0"/>
              <a:t>  </a:t>
            </a:r>
            <a:r>
              <a:rPr lang="ru-RU" sz="2200" dirty="0"/>
              <a:t>жен. внутреннее нравственное достоинство человека, доблесть, честность, благородство души и чистая совесть. Человек с честью, незапятнанной чести. По чести, уверяю вас честью, заверенье, утвержденье. Поступок несовместный с честью. Чести к коже не пришьешь, коли нет. Знал бы ты честь, посовестился бы.</a:t>
            </a:r>
            <a:br>
              <a:rPr lang="ru-RU" sz="2200" dirty="0"/>
            </a:br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3" descr="C:\Documents and Settings\BESTUSER\Мои документы\Мои рисунки\Картиночки\Грёбаная любовь\getImage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9080"/>
            <a:ext cx="3192172" cy="1780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3501008"/>
            <a:ext cx="4249251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словаре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Леженина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лександра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Честность – это  искренность.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Иван, 20 лет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Честность – это совесть.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Нина 18 лет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Честность – это правдивость.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Галина, 65 лет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I:\Картиночки\+Там слишком много бреда+\auzZZpZ4sC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1215" y="3027497"/>
            <a:ext cx="3302673" cy="3105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785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408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Словарь непопулярных слов в речи россиян </vt:lpstr>
      <vt:lpstr>    В словаре Даля Любленье ср. длит. любовь ж. об. (церк. любы, родительный любве)  состоянье любящего, страсть, сердечная привязанность,  склонность; вожделенье; охота, расположенье к чему.    </vt:lpstr>
      <vt:lpstr>Презентация PowerPoint</vt:lpstr>
      <vt:lpstr> В словаре Даля  ДОВЕРИЕ, -я, ср. Уверенность в чьей-н. добросовестности, искренности, в правильности чего-н. Питать д. к кому-н. Цифры,  внушающие доверия. Оказать д. кому-н. Войти в д. Выйти из доверия. Терять чье-н. д. Пользоваться чьим-н. доверием. Заслужить д. Отнестись с доверием к чему-н. </vt:lpstr>
      <vt:lpstr>В словаре Даля УВАЖЕНИЕ -я, ср. Почтительное отношение, основанное на признании чьих-н. достоинств. Достоин уважения кто-н. Питать у. к кому-н. Сделать что-н. из уважения (в знак уважения). Пользоваться общим уважением. Взаимное у</vt:lpstr>
      <vt:lpstr>В словаре Даля прощение -значит делать простым от греха, вины,  долга; извинить, отпустить кому-то провинность, снять обязательство, примириться  сердцем, не питая вражды за обиду, переложить гнев на милость.</vt:lpstr>
      <vt:lpstr>В словаре Даля МИЛОСЕРДИЕ, -я, ср. Готовность помочь кому-н. или простить кого-н. из сострадания, человеколюбия. Проявить м. Взывать к чъему-н. милосердию. Общество “М.”. Действовать без милосердия (жестоко). * Сестра милосердия - женщина, ухаживающая за больными, ранеными. </vt:lpstr>
      <vt:lpstr> В словаре Даля  ДОБРО  ср. имущество или достаток, стяжание, добришко, особ.  движимость. Все добро или доброе мое пропало.  У них пропасть добра по сундукам. Всякое добро прах. | В духовном ·знач. благо, что честно и полезно,  все чего требует от нас долг человека, гражданина,  семьянина; противоположно худу и злу.  Добро делай, никого не бойся. От добра худа  не бывает. За добро злом не платят. </vt:lpstr>
      <vt:lpstr>  В словаре Даля ЧЕСТЬ  жен. внутреннее нравственное достоинство человека, доблесть, честность, благородство души и чистая совесть. Человек с честью, незапятнанной чести. По чести, уверяю вас честью, заверенье, утвержденье. Поступок несовместный с честью. Чести к коже не пришьешь, коли нет. Знал бы ты честь, посовестился бы.  </vt:lpstr>
      <vt:lpstr>В словаре  С. Ожегова Справедливое отношение к кому-н., беспристрастие. Чувство справедливости. Поступить по справедливости. Отдать справедливость кому-чему (книжн.) - признать за кем-чем-н. какие-н. достоинства, правоту, отдать должное.  </vt:lpstr>
      <vt:lpstr>В словаре Даля Обыденный -сев. вост. однодневный, одноденный, суточный, в один день сделанный, одни сутки длящийся. </vt:lpstr>
      <vt:lpstr>В словаре  С. Ожегова ОДИНОЧЕСТВО, -а, ср. Состояние одинокого человека. Скучать в одиночестве. </vt:lpstr>
      <vt:lpstr>В словаре Даля боль ж. болезнь, болесть, хворь, хвороба, хворость, недужина, недуг, немочь, немощь, немогута, скорбь (телесная), хиль, хилина, боля, нездоровье. его боль держит, он лежит в боли. какая боль у него? боль ходит, повальные болезни. дай боли волю, полежав, да умрешь. боли не поддавайся. боль приживчива, приурочлива. боль врача ищет.. </vt:lpstr>
      <vt:lpstr> В словаре Ожегова верность , -и, ж.  1. см. верный.  2. Стойкость и неизменность в чувствах, отношениях, в исполнении своих обязанностей, долга. Соблюдать в. В. своему слову.* Для верности (разг.) - чтобы быть уверенным</vt:lpstr>
      <vt:lpstr>В словаре Даля Семейный, к семье относящийся. Семейный человек, у кого своя семья. Семейные казаки, донцы, давно переселенные семьями на Кавказ. Семейное согласие всего дороже. Семейный горшок всегда кипит. Семейная каша погуще кипит. В семье и каша гуще. Семейские, забайкальские раскольники, семейно переселенные.</vt:lpstr>
      <vt:lpstr>В словаре Даля СЧАСТЬЕ (со-частье, доля, пай) судьба, часть и участь, доля. Такое наше счастье, что на мосту с чашкой. Всякому свое счастье; в чужое счастье не заедешь.</vt:lpstr>
      <vt:lpstr>Семья – это как свет в колледже: или он есть и все становится светлым, радостным, или его нет…               Дмитрий, 38 лет </vt:lpstr>
      <vt:lpstr>Счастье – это когда ты улыбаешься! Хрыкина Настя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непопулярных слов в словаре россиян</dc:title>
  <dc:creator>наталья</dc:creator>
  <cp:lastModifiedBy>наталья</cp:lastModifiedBy>
  <cp:revision>23</cp:revision>
  <dcterms:created xsi:type="dcterms:W3CDTF">2015-02-04T17:30:51Z</dcterms:created>
  <dcterms:modified xsi:type="dcterms:W3CDTF">2015-02-23T17:16:01Z</dcterms:modified>
</cp:coreProperties>
</file>