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6" r:id="rId2"/>
    <p:sldId id="272" r:id="rId3"/>
    <p:sldId id="257" r:id="rId4"/>
    <p:sldId id="277" r:id="rId5"/>
    <p:sldId id="258" r:id="rId6"/>
    <p:sldId id="259" r:id="rId7"/>
    <p:sldId id="276" r:id="rId8"/>
    <p:sldId id="266" r:id="rId9"/>
    <p:sldId id="268" r:id="rId10"/>
    <p:sldId id="267" r:id="rId11"/>
    <p:sldId id="265" r:id="rId12"/>
    <p:sldId id="269" r:id="rId13"/>
    <p:sldId id="261" r:id="rId14"/>
    <p:sldId id="262" r:id="rId15"/>
    <p:sldId id="263" r:id="rId16"/>
    <p:sldId id="273" r:id="rId17"/>
    <p:sldId id="275" r:id="rId18"/>
    <p:sldId id="264" r:id="rId19"/>
    <p:sldId id="270" r:id="rId20"/>
    <p:sldId id="274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419C71-32C0-45A5-B1DA-7B81486D9214}">
          <p14:sldIdLst>
            <p14:sldId id="256"/>
            <p14:sldId id="272"/>
            <p14:sldId id="257"/>
            <p14:sldId id="277"/>
            <p14:sldId id="258"/>
            <p14:sldId id="259"/>
            <p14:sldId id="276"/>
            <p14:sldId id="266"/>
            <p14:sldId id="268"/>
            <p14:sldId id="267"/>
            <p14:sldId id="265"/>
            <p14:sldId id="269"/>
            <p14:sldId id="261"/>
            <p14:sldId id="262"/>
            <p14:sldId id="263"/>
            <p14:sldId id="273"/>
            <p14:sldId id="275"/>
            <p14:sldId id="264"/>
            <p14:sldId id="270"/>
            <p14:sldId id="274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32" autoAdjust="0"/>
    <p:restoredTop sz="94660"/>
  </p:normalViewPr>
  <p:slideViewPr>
    <p:cSldViewPr>
      <p:cViewPr>
        <p:scale>
          <a:sx n="87" d="100"/>
          <a:sy n="87" d="100"/>
        </p:scale>
        <p:origin x="-642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19138-501E-46D4-AD10-761AE254B599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05F2-E565-461A-864F-9D36C6EB9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5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05F2-E565-461A-864F-9D36C6EB9F8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5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05F2-E565-461A-864F-9D36C6EB9F8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2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8DEA-FEFE-4AF8-AB2E-F99533D4E406}" type="datetimeFigureOut">
              <a:rPr lang="ru-RU" smtClean="0"/>
              <a:t>13.02.2015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E76-5FF3-4C09-95F5-657445AC215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8DEA-FEFE-4AF8-AB2E-F99533D4E406}" type="datetimeFigureOut">
              <a:rPr lang="ru-RU" smtClean="0"/>
              <a:t>13.02.2015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E76-5FF3-4C09-95F5-657445AC215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8DEA-FEFE-4AF8-AB2E-F99533D4E406}" type="datetimeFigureOut">
              <a:rPr lang="ru-RU" smtClean="0"/>
              <a:t>13.02.2015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E76-5FF3-4C09-95F5-657445AC215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8DEA-FEFE-4AF8-AB2E-F99533D4E406}" type="datetimeFigureOut">
              <a:rPr lang="ru-RU" smtClean="0"/>
              <a:t>13.02.2015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E76-5FF3-4C09-95F5-657445AC215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8DEA-FEFE-4AF8-AB2E-F99533D4E406}" type="datetimeFigureOut">
              <a:rPr lang="ru-RU" smtClean="0"/>
              <a:t>13.02.2015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E76-5FF3-4C09-95F5-657445AC215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8DEA-FEFE-4AF8-AB2E-F99533D4E406}" type="datetimeFigureOut">
              <a:rPr lang="ru-RU" smtClean="0"/>
              <a:t>13.02.2015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E76-5FF3-4C09-95F5-657445AC215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8DEA-FEFE-4AF8-AB2E-F99533D4E406}" type="datetimeFigureOut">
              <a:rPr lang="ru-RU" smtClean="0"/>
              <a:t>13.02.2015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E76-5FF3-4C09-95F5-657445AC215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8DEA-FEFE-4AF8-AB2E-F99533D4E406}" type="datetimeFigureOut">
              <a:rPr lang="ru-RU" smtClean="0"/>
              <a:t>13.02.2015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E76-5FF3-4C09-95F5-657445AC215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8DEA-FEFE-4AF8-AB2E-F99533D4E406}" type="datetimeFigureOut">
              <a:rPr lang="ru-RU" smtClean="0"/>
              <a:t>13.02.2015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E76-5FF3-4C09-95F5-657445AC215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8DEA-FEFE-4AF8-AB2E-F99533D4E406}" type="datetimeFigureOut">
              <a:rPr lang="ru-RU" smtClean="0"/>
              <a:t>13.02.2015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E76-5FF3-4C09-95F5-657445AC215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8DEA-FEFE-4AF8-AB2E-F99533D4E406}" type="datetimeFigureOut">
              <a:rPr lang="ru-RU" smtClean="0"/>
              <a:t>13.02.2015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E76-5FF3-4C09-95F5-657445AC215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B48DEA-FEFE-4AF8-AB2E-F99533D4E406}" type="datetimeFigureOut">
              <a:rPr lang="ru-RU" smtClean="0"/>
              <a:t>13.02.2015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AFDE76-5FF3-4C09-95F5-657445AC215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Вероника Николаевна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№2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Сочи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6864" cy="2088232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года Сочи -2015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6912"/>
            <a:ext cx="3347864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476672"/>
            <a:ext cx="6400800" cy="31146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звуки повторяются?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скороговорку так, будто вы чему-то удивились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прочитайте так, как будто смеётесь над чем-то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Повернитесь лицом друг к другу и произнесите так, будто что-то объясняете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Произнесите скороговорку, меняя силу голоса. Сначала тихо, затем громко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59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Словесное рисование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7992888" cy="333975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Вслушайтесь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стихотворение и попытайтесь представить мелодию, подходящую по звучанию к этому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произведению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себе, что вам надо нарисовать иллюстрацию к тексту. Подумайте, какие краски вы используете?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строки подходят к вашей иллюстрации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2051" name="Picture 3" descr="C:\Users\ника\Downloads\Другой мальчик чита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55772"/>
            <a:ext cx="2627784" cy="21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8064896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«Как готовиться к выразительному чтению»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420888"/>
            <a:ext cx="7920880" cy="38164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прочитайте текст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тему, основную мысль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будете убеждать зрителей (слушателей)?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партитуру текста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(подчеркните наиболее  значимые слова, отметьте паузы)</a:t>
            </a:r>
          </a:p>
          <a:p>
            <a:pPr marL="4572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091079" cy="7180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Партитура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700808"/>
            <a:ext cx="7317432" cy="47137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smtClean="0"/>
              <a:t>«Берите почаще книгу, карандаши, читайте и размечайте по речевым тактам. Это помогает самому процессу переживания»</a:t>
            </a:r>
          </a:p>
          <a:p>
            <a:pPr marL="45720" indent="0">
              <a:buNone/>
            </a:pPr>
            <a:endParaRPr lang="ru-RU" sz="3200" b="1" dirty="0"/>
          </a:p>
          <a:p>
            <a:pPr marL="45720" indent="0">
              <a:buNone/>
            </a:pPr>
            <a:r>
              <a:rPr lang="ru-RU" sz="3200" b="1" dirty="0" smtClean="0"/>
              <a:t> </a:t>
            </a:r>
            <a:r>
              <a:rPr lang="ru-RU" sz="3200" b="1" dirty="0" err="1" smtClean="0"/>
              <a:t>К.Станиславский</a:t>
            </a:r>
            <a:endParaRPr lang="ru-RU" sz="3200" b="1" dirty="0" smtClean="0"/>
          </a:p>
          <a:p>
            <a:pPr marL="45720" indent="0">
              <a:buNone/>
            </a:pPr>
            <a:endParaRPr lang="ru-RU" sz="3200" b="1" dirty="0" smtClean="0"/>
          </a:p>
          <a:p>
            <a:pPr marL="45720" indent="0">
              <a:buNone/>
            </a:pPr>
            <a:endParaRPr lang="ru-RU" sz="3200" b="1" dirty="0" smtClean="0"/>
          </a:p>
        </p:txBody>
      </p:sp>
      <p:pic>
        <p:nvPicPr>
          <p:cNvPr id="4098" name="Picture 2" descr="C:\Users\ника\Downloads\Станисла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81375"/>
            <a:ext cx="2286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308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803047" cy="862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Партитура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6885384" cy="4641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логические центры текста графическими знаками(одной , двумя, тремя черточками)</a:t>
            </a:r>
          </a:p>
          <a:p>
            <a:pPr marL="4572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пределить мелодику ударных слов (понижение и повышение голоса -/ \ )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Наметить места пауз в тексте  (короткая пауза 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более длительная 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еще более длительная 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56185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92696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Обозначить характер произнесения текста (мягко, отрывисто, с остановками)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Плавное слитное произнесение обозначается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легато,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отрывистое произнесение -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стаккато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ника\Downloads\картинка КНИ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38" y="3958051"/>
            <a:ext cx="3354762" cy="290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50510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гическое ударение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6400800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Упустишь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минуту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потеряешь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дела-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</a:p>
          <a:p>
            <a:pPr marL="4572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герой, кто за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горой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Родина-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умей за неё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7560840" cy="424847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остановился в недоумении,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оглянулся.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остановился,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недоумении оглянулся.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сидели,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слушая учителя.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сидели спокойно,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слушая учителя.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084456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М.Ю.Лермонтов «Нищий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492896"/>
            <a:ext cx="6400800" cy="381642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врат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обители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Стоял просящий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подаянья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Бедняк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иссохший,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чуть живой,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 глада,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жажды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страданья</a:t>
            </a:r>
            <a:r>
              <a:rPr lang="ru-RU" sz="3200" dirty="0" smtClean="0"/>
              <a:t>.</a:t>
            </a:r>
            <a:r>
              <a:rPr lang="ru-RU" sz="3200" dirty="0"/>
              <a:t>\</a:t>
            </a:r>
            <a:endParaRPr lang="ru-RU" sz="3200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1026" name="Picture 2" descr="C:\Users\ника\Downloads\Лермонтов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202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72808" cy="1143000"/>
          </a:xfrm>
        </p:spPr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учащихся-мои достижения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916832"/>
            <a:ext cx="7533456" cy="44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Результаты русский язык  2014                      (в форме ОГЭ)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   кол-во     %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кач-ва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Конкурсы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9а             23               82,6           Концерты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9б             28              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           Праздники                                                        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1AFE~1\AppData\Local\Temp\Rar$DRa0.994\Краснодарский - Сочи - МОБУ СОШ №2\Микрюкова Анастасия (Блокада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34" y="4573947"/>
            <a:ext cx="3203848" cy="22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:\Изображение 006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310">
            <a:off x="179512" y="4777660"/>
            <a:ext cx="2233712" cy="30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Изображение 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840">
            <a:off x="3067839" y="4830343"/>
            <a:ext cx="2237920" cy="30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99" y="3445280"/>
            <a:ext cx="6030786" cy="33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 rot="10800000" flipV="1">
            <a:off x="0" y="0"/>
            <a:ext cx="91440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Путин подписал Указ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в Российской Федерации Года литературы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» 2015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pic>
        <p:nvPicPr>
          <p:cNvPr id="3074" name="Picture 2" descr="C:\Users\ника\Desktop\Учитель Года\DSCN42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4" y="3429001"/>
            <a:ext cx="38609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ика\Music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03" y="2249488"/>
            <a:ext cx="511599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6048" y="2249488"/>
            <a:ext cx="51580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36" y="0"/>
            <a:ext cx="914400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>
                  <a:solidFill>
                    <a:schemeClr val="tx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О, русский язык! Ты прекрасен для нас,</a:t>
            </a:r>
          </a:p>
          <a:p>
            <a:pPr algn="ctr"/>
            <a:r>
              <a:rPr lang="ru-RU" sz="5400" b="1" cap="all" spc="0" dirty="0">
                <a:ln w="0">
                  <a:solidFill>
                    <a:schemeClr val="tx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Как дивная музыка, льёшься.</a:t>
            </a:r>
          </a:p>
          <a:p>
            <a:pPr algn="ctr"/>
            <a:r>
              <a:rPr lang="ru-RU" sz="5400" b="1" cap="all" spc="0" dirty="0">
                <a:ln w="0">
                  <a:solidFill>
                    <a:schemeClr val="tx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Навечно останешься в наших сердцах,</a:t>
            </a:r>
          </a:p>
          <a:p>
            <a:pPr algn="ctr"/>
            <a:r>
              <a:rPr lang="ru-RU" sz="5400" b="1" cap="all" spc="0" dirty="0">
                <a:ln w="0">
                  <a:solidFill>
                    <a:schemeClr val="tx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Чудесным и чистым зовешься.</a:t>
            </a:r>
          </a:p>
        </p:txBody>
      </p:sp>
    </p:spTree>
    <p:extLst>
      <p:ext uri="{BB962C8B-B14F-4D97-AF65-F5344CB8AC3E}">
        <p14:creationId xmlns:p14="http://schemas.microsoft.com/office/powerpoint/2010/main" val="33217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412776"/>
            <a:ext cx="6400800" cy="3618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выразительного чтения  на уроках русского языка и литературы как средства развития творческого потенциала учащихся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Актуальность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7560840" cy="51845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 –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средство развития воображения, нравственных чувств учащихся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художественного вкуса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потенциала учащихся</a:t>
            </a:r>
          </a:p>
          <a:p>
            <a:pPr marL="45720" indent="0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15616" y="260648"/>
            <a:ext cx="489654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7389440" cy="413764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навыки выразительного чтения  как средства  раскрытия творческого потенциала учащихся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школьникам овладеть навыками выразительного чтения на уроках русского языка и литературы, во внеурочной работе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4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9471" y="1520227"/>
            <a:ext cx="6400800" cy="485772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endParaRPr lang="ru-RU" sz="3000" dirty="0"/>
          </a:p>
          <a:p>
            <a:pPr marL="4572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роль выразительного чтения в выявлении заложенного в произведении смысла</a:t>
            </a:r>
          </a:p>
          <a:p>
            <a:pPr marL="4572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навык анализа художественного произведения</a:t>
            </a:r>
          </a:p>
          <a:p>
            <a:pPr marL="4572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приемы отработки навыков выразительного чтения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ика\Downloads\15Мальчик ЧИТА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2286000" cy="17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Формы работы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разминка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текста на части и определение задач исполнения каждой из них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того, какие чувства и переживания важно вызвать у слушателя</a:t>
            </a:r>
          </a:p>
          <a:p>
            <a:pPr marL="4572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Словесное рисование </a:t>
            </a:r>
          </a:p>
          <a:p>
            <a:pPr marL="4572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129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разминка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68303" y="2276872"/>
            <a:ext cx="6400800" cy="3672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 Егорка по пригорку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учил скороговорку. 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учил скороговорку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Егорку и про горку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03" y="4509120"/>
            <a:ext cx="5005653" cy="2527648"/>
          </a:xfrm>
          <a:prstGeom prst="snip2DiagRect">
            <a:avLst>
              <a:gd name="adj1" fmla="val 1672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99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Саша шапкой шишку сшиб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топота копыт пыль по полю летит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Хитрую сороку поймать –морока, а сорок сорок –сорок морок</a:t>
            </a:r>
          </a:p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Собирала Маргарита маргаритки на траве, растеряла Маргарита маргаритки, да не все</a:t>
            </a:r>
          </a:p>
          <a:p>
            <a:endParaRPr lang="ru-RU" sz="2800" dirty="0"/>
          </a:p>
        </p:txBody>
      </p:sp>
      <p:pic>
        <p:nvPicPr>
          <p:cNvPr id="1026" name="Picture 2" descr="C:\Users\1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94179"/>
            <a:ext cx="3995936" cy="30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1169</TotalTime>
  <Words>562</Words>
  <Application>Microsoft Office PowerPoint</Application>
  <PresentationFormat>Экран (4:3)</PresentationFormat>
  <Paragraphs>90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Конкурс Учитель года Сочи -2015</vt:lpstr>
      <vt:lpstr>Презентация PowerPoint</vt:lpstr>
      <vt:lpstr>ТЕМА</vt:lpstr>
      <vt:lpstr>Актуальность  </vt:lpstr>
      <vt:lpstr>Цели</vt:lpstr>
      <vt:lpstr>Презентация PowerPoint</vt:lpstr>
      <vt:lpstr>Формы работы </vt:lpstr>
      <vt:lpstr>Речевая разминка</vt:lpstr>
      <vt:lpstr>Презентация PowerPoint</vt:lpstr>
      <vt:lpstr>Презентация PowerPoint</vt:lpstr>
      <vt:lpstr>Словесное рисование</vt:lpstr>
      <vt:lpstr>Памятка «Как готовиться к выразительному чтению»</vt:lpstr>
      <vt:lpstr>Партитура</vt:lpstr>
      <vt:lpstr>Партитура</vt:lpstr>
      <vt:lpstr>Презентация PowerPoint</vt:lpstr>
      <vt:lpstr>Логическое ударение</vt:lpstr>
      <vt:lpstr>Паузы</vt:lpstr>
      <vt:lpstr>М.Ю.Лермонтов «Нищий»</vt:lpstr>
      <vt:lpstr>Достижения учащихся-мои достижения</vt:lpstr>
      <vt:lpstr>Внеурочная деятельность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ника</dc:creator>
  <cp:lastModifiedBy>1</cp:lastModifiedBy>
  <cp:revision>92</cp:revision>
  <dcterms:created xsi:type="dcterms:W3CDTF">2015-02-09T18:45:21Z</dcterms:created>
  <dcterms:modified xsi:type="dcterms:W3CDTF">2015-02-13T07:33:47Z</dcterms:modified>
</cp:coreProperties>
</file>