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200B-557C-4E0F-8A7E-497F8392D09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3ECA-0C11-42CC-8848-943C3590B3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200B-557C-4E0F-8A7E-497F8392D09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3ECA-0C11-42CC-8848-943C3590B3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200B-557C-4E0F-8A7E-497F8392D09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3ECA-0C11-42CC-8848-943C3590B3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200B-557C-4E0F-8A7E-497F8392D09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3ECA-0C11-42CC-8848-943C3590B3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200B-557C-4E0F-8A7E-497F8392D09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3ECA-0C11-42CC-8848-943C3590B3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200B-557C-4E0F-8A7E-497F8392D09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3ECA-0C11-42CC-8848-943C3590B3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200B-557C-4E0F-8A7E-497F8392D09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3ECA-0C11-42CC-8848-943C3590B3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200B-557C-4E0F-8A7E-497F8392D09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3ECA-0C11-42CC-8848-943C3590B3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200B-557C-4E0F-8A7E-497F8392D09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3ECA-0C11-42CC-8848-943C3590B3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200B-557C-4E0F-8A7E-497F8392D09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3ECA-0C11-42CC-8848-943C3590B3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200B-557C-4E0F-8A7E-497F8392D09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33ECA-0C11-42CC-8848-943C3590B315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886200B-557C-4E0F-8A7E-497F8392D09D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B33ECA-0C11-42CC-8848-943C3590B3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2%D0%B5%D0%BD%D0%B0_(%D0%B3%D0%BE%D1%80%D0%BE%D0%B4)" TargetMode="External"/><Relationship Id="rId3" Type="http://schemas.openxmlformats.org/officeDocument/2006/relationships/hyperlink" Target="https://ru.wikipedia.org/wiki/%D0%A4%D1%80%D0%B0%D0%BD%D1%86%D1%83%D0%B7%D1%81%D0%BA%D0%B8%D0%B9_%D1%8F%D0%B7%D1%8B%D0%BA" TargetMode="External"/><Relationship Id="rId7" Type="http://schemas.openxmlformats.org/officeDocument/2006/relationships/hyperlink" Target="https://ru.wikipedia.org/wiki/%D0%9C%D1%83%D0%B7%D1%8B%D0%BA%D0%B0%D0%BB%D1%8C%D0%BD%D1%8B%D0%B9_%D1%80%D0%B0%D0%B7%D0%BC%D0%B5%D1%8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2%D0%B0%D0%BD%D0%B5%D1%86" TargetMode="External"/><Relationship Id="rId5" Type="http://schemas.openxmlformats.org/officeDocument/2006/relationships/hyperlink" Target="https://ru.wikipedia.org/wiki/%D0%9D%D0%B0%D1%80%D0%BE%D0%B4%D0%BD%D1%8B%D0%B9_%D1%82%D0%B0%D0%BD%D0%B5%D1%86" TargetMode="External"/><Relationship Id="rId4" Type="http://schemas.openxmlformats.org/officeDocument/2006/relationships/hyperlink" Target="https://ru.wikipedia.org/wiki/%D0%91%D0%B0%D0%BB%D1%8C%D0%BD%D1%8B%D0%B5_%D1%82%D0%B0%D0%BD%D1%86%D1%8B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ance123.ru/shasse-pa-shasse" TargetMode="External"/><Relationship Id="rId2" Type="http://schemas.openxmlformats.org/officeDocument/2006/relationships/hyperlink" Target="http://dance123.ru/vals-v-dva-p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dance123.ru/balanse-pa-balanse-pa-balyans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«Изучение танца «Вальс</a:t>
            </a:r>
            <a:r>
              <a:rPr lang="ru-RU" b="1" dirty="0" smtClean="0">
                <a:solidFill>
                  <a:srgbClr val="7030A0"/>
                </a:solidFill>
              </a:rPr>
              <a:t>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ПЕДАГОГ ДОПОЛНИТЕЛЬНОГО ОБРАЗОВАНИЯ: АНДРЕЕВА Е.С.</a:t>
            </a:r>
          </a:p>
        </p:txBody>
      </p:sp>
    </p:spTree>
    <p:extLst>
      <p:ext uri="{BB962C8B-B14F-4D97-AF65-F5344CB8AC3E}">
        <p14:creationId xmlns:p14="http://schemas.microsoft.com/office/powerpoint/2010/main" val="2571940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6672"/>
            <a:ext cx="3669956" cy="609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4320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Вальс (</a:t>
            </a:r>
            <a:r>
              <a:rPr lang="ru-RU" b="1" dirty="0">
                <a:solidFill>
                  <a:srgbClr val="7030A0"/>
                </a:solidFill>
                <a:hlinkClick r:id="rId3" tooltip="Французский язык"/>
              </a:rPr>
              <a:t>фр.</a:t>
            </a:r>
            <a:r>
              <a:rPr lang="ru-RU" b="1" dirty="0">
                <a:solidFill>
                  <a:srgbClr val="7030A0"/>
                </a:solidFill>
              </a:rPr>
              <a:t> </a:t>
            </a:r>
            <a:r>
              <a:rPr lang="ru-RU" b="1" i="1" dirty="0" err="1">
                <a:solidFill>
                  <a:srgbClr val="7030A0"/>
                </a:solidFill>
              </a:rPr>
              <a:t>valse</a:t>
            </a:r>
            <a:r>
              <a:rPr lang="ru-RU" b="1" dirty="0">
                <a:solidFill>
                  <a:srgbClr val="7030A0"/>
                </a:solidFill>
              </a:rPr>
              <a:t>) — общее название </a:t>
            </a:r>
            <a:r>
              <a:rPr lang="ru-RU" b="1" u="sng" dirty="0">
                <a:solidFill>
                  <a:srgbClr val="7030A0"/>
                </a:solidFill>
                <a:hlinkClick r:id="rId4" tooltip="Бальные танцы"/>
              </a:rPr>
              <a:t>бальных</a:t>
            </a:r>
            <a:r>
              <a:rPr lang="ru-RU" b="1" dirty="0">
                <a:solidFill>
                  <a:srgbClr val="7030A0"/>
                </a:solidFill>
              </a:rPr>
              <a:t> и </a:t>
            </a:r>
            <a:r>
              <a:rPr lang="ru-RU" b="1" dirty="0">
                <a:solidFill>
                  <a:srgbClr val="7030A0"/>
                </a:solidFill>
                <a:hlinkClick r:id="rId5" tooltip="Народный танец"/>
              </a:rPr>
              <a:t>народных</a:t>
            </a:r>
            <a:r>
              <a:rPr lang="ru-RU" b="1" dirty="0">
                <a:solidFill>
                  <a:srgbClr val="7030A0"/>
                </a:solidFill>
              </a:rPr>
              <a:t> </a:t>
            </a:r>
            <a:r>
              <a:rPr lang="ru-RU" b="1" dirty="0">
                <a:solidFill>
                  <a:srgbClr val="7030A0"/>
                </a:solidFill>
                <a:hlinkClick r:id="rId6" tooltip="Танец"/>
              </a:rPr>
              <a:t>танцев</a:t>
            </a:r>
            <a:r>
              <a:rPr lang="ru-RU" b="1" dirty="0">
                <a:solidFill>
                  <a:srgbClr val="7030A0"/>
                </a:solidFill>
              </a:rPr>
              <a:t> </a:t>
            </a:r>
            <a:r>
              <a:rPr lang="ru-RU" b="1" dirty="0">
                <a:solidFill>
                  <a:srgbClr val="7030A0"/>
                </a:solidFill>
                <a:hlinkClick r:id="rId7" tooltip="Музыкальный размер"/>
              </a:rPr>
              <a:t>музыкального размера</a:t>
            </a:r>
            <a:r>
              <a:rPr lang="ru-RU" b="1" dirty="0">
                <a:solidFill>
                  <a:srgbClr val="7030A0"/>
                </a:solidFill>
              </a:rPr>
              <a:t> 3/4, исполняется преимущественно в закрытой позиции. Наиболее распространена фигура в вальсе — полный оборот в два такта с тремя шагами в каждом.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3140968"/>
            <a:ext cx="47525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В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первые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вальс стал популярен в 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hlinkClick r:id="rId8" tooltip="Вена (город)"/>
              </a:rPr>
              <a:t>Вене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 в 80-х годах XVIII века, в последующие годы распространившись во многие страны. Вальс, особенно с закрытыми позициями, стал образцом для создания многих других бальных танцев. Позже были созданы многие разновидности вальса. В основном танцевали на балах.</a:t>
            </a:r>
          </a:p>
        </p:txBody>
      </p:sp>
    </p:spTree>
    <p:extLst>
      <p:ext uri="{BB962C8B-B14F-4D97-AF65-F5344CB8AC3E}">
        <p14:creationId xmlns:p14="http://schemas.microsoft.com/office/powerpoint/2010/main" val="2029174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1872"/>
            <a:ext cx="3810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476672"/>
            <a:ext cx="38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«Вальсовая дорожка»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9451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333333"/>
                </a:solidFill>
                <a:effectLst/>
                <a:latin typeface="Segoe UI"/>
              </a:rPr>
              <a:t>Бальный танец 1870-х годов в характере </a:t>
            </a:r>
            <a:r>
              <a:rPr lang="ru-RU" sz="2400" b="1" i="0" u="sng" dirty="0" smtClean="0">
                <a:solidFill>
                  <a:srgbClr val="6E8C03"/>
                </a:solidFill>
                <a:effectLst/>
                <a:latin typeface="Segoe UI"/>
                <a:hlinkClick r:id="rId2" tooltip="ВАЛЬС В ДВА ПА"/>
              </a:rPr>
              <a:t>Вальса в Два Па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Segoe UI"/>
              </a:rPr>
              <a:t>. Музыкальный размер – ¾. Темп умеренный и умеренно быстрый. Исполняется в паре, с продвижением по кругу. Для танца характерны движения типа </a:t>
            </a:r>
            <a:r>
              <a:rPr lang="ru-RU" sz="2400" b="1" i="0" u="sng" dirty="0" smtClean="0">
                <a:solidFill>
                  <a:srgbClr val="6E8C03"/>
                </a:solidFill>
                <a:effectLst/>
                <a:latin typeface="Segoe UI"/>
                <a:hlinkClick r:id="rId3" tooltip="ШАССЕ (Па Шассе)"/>
              </a:rPr>
              <a:t>Па Шассе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Segoe UI"/>
              </a:rPr>
              <a:t> и </a:t>
            </a:r>
            <a:r>
              <a:rPr lang="ru-RU" sz="2400" b="1" i="0" u="sng" dirty="0" smtClean="0">
                <a:solidFill>
                  <a:srgbClr val="6E8C03"/>
                </a:solidFill>
                <a:effectLst/>
                <a:latin typeface="Segoe UI"/>
                <a:hlinkClick r:id="rId4" tooltip="БАЛАНСЕ (Па Балансе, Па Балянсе)"/>
              </a:rPr>
              <a:t>Па Балансе</a:t>
            </a:r>
            <a:r>
              <a:rPr lang="ru-RU" sz="2400" b="1" i="0" dirty="0" smtClean="0">
                <a:solidFill>
                  <a:srgbClr val="333333"/>
                </a:solidFill>
                <a:effectLst/>
                <a:latin typeface="Segoe UI"/>
              </a:rPr>
              <a:t>.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788" y="3442387"/>
            <a:ext cx="48387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706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3810000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1" y="116632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открытое положение в паре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567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5111"/>
            <a:ext cx="3810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1" y="404664"/>
            <a:ext cx="4320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закрытое положение в паре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67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1938"/>
            <a:ext cx="3810000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88640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>
                <a:solidFill>
                  <a:srgbClr val="FF0000"/>
                </a:solidFill>
              </a:rPr>
              <a:t>противоположное положение в паре</a:t>
            </a:r>
          </a:p>
        </p:txBody>
      </p:sp>
    </p:spTree>
    <p:extLst>
      <p:ext uri="{BB962C8B-B14F-4D97-AF65-F5344CB8AC3E}">
        <p14:creationId xmlns:p14="http://schemas.microsoft.com/office/powerpoint/2010/main" val="1154456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63" y="116632"/>
            <a:ext cx="9024881" cy="674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7573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36</TotalTime>
  <Words>41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Spring</vt:lpstr>
      <vt:lpstr>«Изучение танца «Вальс».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«Изучение танца «Вальс».</dc:title>
  <dc:creator>123</dc:creator>
  <cp:lastModifiedBy>123</cp:lastModifiedBy>
  <cp:revision>4</cp:revision>
  <dcterms:created xsi:type="dcterms:W3CDTF">2014-12-01T11:38:44Z</dcterms:created>
  <dcterms:modified xsi:type="dcterms:W3CDTF">2014-12-01T12:15:00Z</dcterms:modified>
</cp:coreProperties>
</file>