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99B02-D9AD-451E-AD7B-EEF2176439A2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26597-D6A4-4EBD-ACAA-D9A89261A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99B02-D9AD-451E-AD7B-EEF2176439A2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26597-D6A4-4EBD-ACAA-D9A89261A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99B02-D9AD-451E-AD7B-EEF2176439A2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26597-D6A4-4EBD-ACAA-D9A89261A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99B02-D9AD-451E-AD7B-EEF2176439A2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26597-D6A4-4EBD-ACAA-D9A89261A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99B02-D9AD-451E-AD7B-EEF2176439A2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26597-D6A4-4EBD-ACAA-D9A89261A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99B02-D9AD-451E-AD7B-EEF2176439A2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26597-D6A4-4EBD-ACAA-D9A89261A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99B02-D9AD-451E-AD7B-EEF2176439A2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26597-D6A4-4EBD-ACAA-D9A89261A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99B02-D9AD-451E-AD7B-EEF2176439A2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26597-D6A4-4EBD-ACAA-D9A89261A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99B02-D9AD-451E-AD7B-EEF2176439A2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26597-D6A4-4EBD-ACAA-D9A89261A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99B02-D9AD-451E-AD7B-EEF2176439A2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26597-D6A4-4EBD-ACAA-D9A89261A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99B02-D9AD-451E-AD7B-EEF2176439A2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26597-D6A4-4EBD-ACAA-D9A89261A3D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399B02-D9AD-451E-AD7B-EEF2176439A2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A26597-D6A4-4EBD-ACAA-D9A89261A3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23224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Односоставные предложения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Виды       </a:t>
            </a:r>
          </a:p>
          <a:p>
            <a:pPr algn="ctr"/>
            <a:r>
              <a:rPr lang="ru-RU" sz="3200" b="1" dirty="0"/>
              <a:t>о</a:t>
            </a:r>
            <a:r>
              <a:rPr lang="ru-RU" sz="3200" b="1" dirty="0" smtClean="0"/>
              <a:t>дносоставных  предложений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020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односоставных предложений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Односоставное предложение – это вид простого предложения с одним главным членом (либо подлежащим, либо сказуемым), например: </a:t>
            </a:r>
          </a:p>
          <a:p>
            <a:endParaRPr lang="ru-RU" b="1" dirty="0"/>
          </a:p>
          <a:p>
            <a:r>
              <a:rPr lang="ru-RU" b="1" dirty="0" smtClean="0"/>
              <a:t>а/ Холодный осенний вечер. </a:t>
            </a:r>
          </a:p>
          <a:p>
            <a:pPr marL="0" indent="0">
              <a:buNone/>
            </a:pPr>
            <a:r>
              <a:rPr lang="ru-RU" b="1" dirty="0" smtClean="0"/>
              <a:t>   </a:t>
            </a:r>
          </a:p>
          <a:p>
            <a:r>
              <a:rPr lang="ru-RU" b="1" dirty="0" smtClean="0"/>
              <a:t>б/ Старшине с утра нездоровилось.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2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36815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Виды односоставных предложений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2348880"/>
            <a:ext cx="8183880" cy="3600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sz="3200" b="1" dirty="0" smtClean="0"/>
              <a:t>Все односоставные предложения делятся на два вида:  </a:t>
            </a:r>
          </a:p>
          <a:p>
            <a:pPr marL="0" indent="0">
              <a:buNone/>
            </a:pPr>
            <a:r>
              <a:rPr lang="ru-RU" sz="3200" b="1" dirty="0" smtClean="0"/>
              <a:t>                                                          </a:t>
            </a:r>
            <a:endParaRPr lang="ru-RU" sz="3200" b="1" dirty="0"/>
          </a:p>
          <a:p>
            <a:pPr>
              <a:buFontTx/>
              <a:buChar char="-"/>
            </a:pPr>
            <a:r>
              <a:rPr lang="ru-RU" sz="3200" b="1" dirty="0" smtClean="0"/>
              <a:t>с главным членом – сказуемым</a:t>
            </a:r>
          </a:p>
          <a:p>
            <a:pPr>
              <a:buFontTx/>
              <a:buChar char="-"/>
            </a:pPr>
            <a:r>
              <a:rPr lang="ru-RU" sz="3200" b="1" dirty="0"/>
              <a:t>с</a:t>
            </a:r>
            <a:r>
              <a:rPr lang="ru-RU" sz="3200" b="1" dirty="0" smtClean="0"/>
              <a:t> главным членом - подлежащим  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>
              <a:buFontTx/>
              <a:buChar char="-"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5606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Односоставные предложения с главным членом - сказуемым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916832"/>
            <a:ext cx="8183880" cy="4248472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dirty="0" smtClean="0"/>
              <a:t>1)</a:t>
            </a:r>
            <a:r>
              <a:rPr lang="ru-RU" u="sng" dirty="0" smtClean="0"/>
              <a:t>Определённо-</a:t>
            </a:r>
            <a:r>
              <a:rPr lang="ru-RU" sz="2400" dirty="0" smtClean="0"/>
              <a:t>           </a:t>
            </a:r>
            <a:r>
              <a:rPr lang="ru-RU" dirty="0" smtClean="0"/>
              <a:t>2)</a:t>
            </a:r>
            <a:r>
              <a:rPr lang="ru-RU" u="sng" dirty="0" smtClean="0"/>
              <a:t>Неопределённо-</a:t>
            </a:r>
            <a:r>
              <a:rPr lang="ru-RU" sz="2400" dirty="0" smtClean="0"/>
              <a:t>       </a:t>
            </a:r>
          </a:p>
          <a:p>
            <a:pPr marL="0" indent="0">
              <a:buNone/>
            </a:pPr>
            <a:r>
              <a:rPr lang="ru-RU" sz="2400" dirty="0" smtClean="0"/>
              <a:t>    </a:t>
            </a:r>
            <a:r>
              <a:rPr lang="ru-RU" u="sng" dirty="0" smtClean="0"/>
              <a:t>личные (о/л</a:t>
            </a:r>
            <a:r>
              <a:rPr lang="ru-RU" dirty="0" smtClean="0"/>
              <a:t>)               </a:t>
            </a:r>
            <a:r>
              <a:rPr lang="ru-RU" u="sng" dirty="0" smtClean="0"/>
              <a:t>личные (н/л)</a:t>
            </a:r>
            <a:endParaRPr lang="ru-RU" u="sng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i="1" dirty="0" smtClean="0"/>
              <a:t>-Люблю грозу в</a:t>
            </a:r>
            <a:r>
              <a:rPr lang="ru-RU" sz="2400" dirty="0" smtClean="0"/>
              <a:t>           </a:t>
            </a:r>
            <a:r>
              <a:rPr lang="ru-RU" sz="2400" b="1" i="1" dirty="0" smtClean="0"/>
              <a:t>-</a:t>
            </a:r>
            <a:r>
              <a:rPr lang="ru-RU" sz="2400" b="1" i="1" dirty="0"/>
              <a:t>Неподалёку строят     </a:t>
            </a:r>
          </a:p>
          <a:p>
            <a:pPr marL="0" indent="0">
              <a:buNone/>
            </a:pPr>
            <a:r>
              <a:rPr lang="ru-RU" sz="2400" dirty="0" smtClean="0"/>
              <a:t>    </a:t>
            </a:r>
            <a:r>
              <a:rPr lang="ru-RU" sz="2400" b="1" i="1" dirty="0"/>
              <a:t>начале  мая. </a:t>
            </a:r>
            <a:r>
              <a:rPr lang="ru-RU" sz="2400" dirty="0" smtClean="0"/>
              <a:t>                </a:t>
            </a:r>
            <a:r>
              <a:rPr lang="ru-RU" sz="2400" b="1" i="1" dirty="0" smtClean="0"/>
              <a:t>новый </a:t>
            </a:r>
            <a:r>
              <a:rPr lang="ru-RU" sz="2400" b="1" i="1" dirty="0"/>
              <a:t>дом.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u="sng" dirty="0" smtClean="0"/>
              <a:t>3/ Безличные</a:t>
            </a:r>
          </a:p>
          <a:p>
            <a:pPr marL="0" indent="0" algn="ctr">
              <a:buNone/>
            </a:pPr>
            <a:r>
              <a:rPr lang="ru-RU" b="1" i="1" dirty="0" smtClean="0"/>
              <a:t>- Скоро стемнеет.</a:t>
            </a:r>
            <a:endParaRPr lang="ru-RU" b="1" i="1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19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Обобщённо-личные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36724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Отличие от н/л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предложений  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казуемые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употребляются форме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 ед. ч.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значение: ТЫ и любой другой              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Любишь кататься, люби и саночки возить.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3-его л. мн. ч. – значение: ОНИ и любые другие    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Цыплят по осени считают.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Чаще всего к этому виду односоставных предложений относятся пословицы.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1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Односоставные предложения с главным членом - подлежащим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2636912"/>
            <a:ext cx="8183880" cy="3168352"/>
          </a:xfrm>
        </p:spPr>
        <p:txBody>
          <a:bodyPr>
            <a:normAutofit/>
          </a:bodyPr>
          <a:lstStyle/>
          <a:p>
            <a:r>
              <a:rPr lang="ru-RU" dirty="0" smtClean="0"/>
              <a:t>Такое предложение может состоять из одного подлежащего:                                         - </a:t>
            </a:r>
            <a:r>
              <a:rPr lang="ru-RU" b="1" i="1" dirty="0" smtClean="0"/>
              <a:t>Зима.</a:t>
            </a:r>
          </a:p>
          <a:p>
            <a:r>
              <a:rPr lang="ru-RU" dirty="0" smtClean="0"/>
              <a:t>При подлежащем могут быть второстепенные члены:                         </a:t>
            </a:r>
            <a:r>
              <a:rPr lang="ru-RU" b="1" i="1" dirty="0" smtClean="0"/>
              <a:t>- Суровая северная зима.</a:t>
            </a:r>
          </a:p>
          <a:p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457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166</TotalTime>
  <Words>199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Односоставные предложения</vt:lpstr>
      <vt:lpstr>Значение односоставных предложений </vt:lpstr>
      <vt:lpstr>Виды односоставных предложений</vt:lpstr>
      <vt:lpstr>Односоставные предложения с главным членом - сказуемым</vt:lpstr>
      <vt:lpstr>Обобщённо-личные предложения</vt:lpstr>
      <vt:lpstr>Односоставные предложения с главным членом - подлежащим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Односоставные предложения</dc:title>
  <dc:creator>Вера</dc:creator>
  <cp:lastModifiedBy>Вера</cp:lastModifiedBy>
  <cp:revision>13</cp:revision>
  <dcterms:created xsi:type="dcterms:W3CDTF">2015-02-24T21:29:28Z</dcterms:created>
  <dcterms:modified xsi:type="dcterms:W3CDTF">2015-02-27T15:29:08Z</dcterms:modified>
</cp:coreProperties>
</file>