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5" r:id="rId6"/>
    <p:sldId id="269" r:id="rId7"/>
    <p:sldId id="300" r:id="rId8"/>
    <p:sldId id="270" r:id="rId9"/>
    <p:sldId id="271" r:id="rId10"/>
    <p:sldId id="287" r:id="rId11"/>
    <p:sldId id="286" r:id="rId12"/>
    <p:sldId id="273" r:id="rId13"/>
    <p:sldId id="289" r:id="rId14"/>
    <p:sldId id="274" r:id="rId15"/>
    <p:sldId id="291" r:id="rId16"/>
    <p:sldId id="301" r:id="rId17"/>
    <p:sldId id="302" r:id="rId18"/>
    <p:sldId id="276" r:id="rId19"/>
    <p:sldId id="278" r:id="rId20"/>
    <p:sldId id="30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35A42-3217-4364-922C-48C7306218A7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4C943-DCBF-4C53-B379-CBC3B5719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Развивающий массаж в логопедической работе с дошкольниками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Речь теснейшим образом связана с другими сторонами психического развития ребенка. Все высшие психические функции  формируются с прямым участием речи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Поэтому в  своей работе я использует самые разнообразные методы и средства развития интеллектуальных и речевых возможностей ребенка. Одним из таких средств является развивающий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Определение массажа вытекает из его названия. Массаж ребенок делает себе сам.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При систематическом проведении массажа улучшается функция рецепторов проводящих путей, усиливаются рефлекторные связи коры головного мозга с мышцами и сосудами.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Массаж позволяет активизировать межполушарное взаимодействие, синхронизировать работу обоих полушарий мозга.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Мною были подобраны упражнения для детей дошкольного возраста, которые комплексно могут влиять на развитие речи и интеллектуальных способностей ребенка. Поскольку у дошкольников преобладает конкретно-образное мышление, ко многим массажным комплексам были придуманы стихотворные тексты. Их содержание и ритм максимально приближены к характеру самого движения, чтобы у ребенка возникал конкретный образ. Вначале дети, выполняли упражнения молча, по показу логопеда, затем по мере формирования правильного произношения, тоже проговаривали текст. Позже они уже могли произносить тексты самостоятельно.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Виды развивающего массажа:</a:t>
            </a:r>
          </a:p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рук.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ладоней,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пальцев )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обучаем детей элементам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самомассажа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кистей рук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с помощью прищепки, орехов, шишек, карандашей каучуковых мячей и т.д.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игры с элементами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разнообразны: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бельевой прищепкой «кусаем ногтевые фаланги»;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покатать между ладонями сосновую шишку, орех и т.д.;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растирать ладони движениями вверх-вниз до появления теплоты;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растирать ладонями шестигранный карандаш.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Особый интерес вызывают у детей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“сухие бассейны” -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небольшие тазы,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наполненные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сыпучим материалом с необычной текстурой. Я использую фасоль, рис, бусы, горох и т.д. Опустив кисти рук в “сухой бассейн”, дети помешивают горох, одновременно сжимают и разжимают пальцы рук, приговаривая: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“В миску насыпали горох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пальцы запустили,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Устроив там переполох,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 пальцы не грустили”.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формирования тактильной (мышечной) памяти использую игру “Угадай, какой, какая?”: в бассейн помещаю игрушки из различного материала (по одной), разложив такие же на столе. Опуская руку в бассейн, ребенок ощупывает игрушку, затем находит такую же на столе и называет ее (какая она по форме, величине). Дети зачерпывают рукой (“ковшом экскаватора”) крупу и пересыпают ее в лежащие рядом тарелочки. 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кистей рук оказывает тонизирующее действие на       центральную нервную систему, улучшает функции рецепторов проводящих путей, активизирует биологически активные точки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Комплекс упражнений для суставов пальцев с элементами сопротивления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сопровождается стихотворным текстом и хорошо дополняет пальчиковую гимнастику. Чем точнее ребенок выполняет движения пальцами, чем тоньше,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дифференцированнее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работа мышц кистей рук, тем быстрее и лучше развивается речь, а следовательно и мышление. Каждое упражнение выполняется по 5 раз.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Сложить ладони вместе. Локти на высоте плеч, пальцы обеих рук соприкасаются. Раздвинуть ладони так, чтобы подушечки пальцев остались сомкнутыми, одновременно приподнять локти. Потрясти руками и повторить упражнение снова.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Потерялись мы в лесу,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Громко крикнем все: «Ау!»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Руку сжать в кулак. Резко разжать.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Крепко пальчики сожмем.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резко разожмем.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Двигать большим пальцем к себе и от себя.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Зажигалку зажигаю,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Искры кремнем выбиваю!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Сцепить пальцы рук и большими пальцами изобразить мельницу.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Закружилась мельница.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Быстро мука мелется.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Опереться руками о стену. Нажать сильнее - расслабить кисти.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Сильным я родился!   А ну, стена, подвинься!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Вытянуть руки вперед. Поднять кисти рук вверх, дать им свободно упасть вниз.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все пальцы на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Бух! - теперь их не найду.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7.Одной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рукой поддерживать другую в запястье и энергично встряхивать. Упражнение улучшает циркуляцию крови.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Ручкой ручку поддержу,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Сильно ею потрясу.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провожу сидя перед детьми, детям можно предложить перед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самомассажем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рассмотреть картинки (зрительный образ) или прослушать стихотворения (слуховое восприятие)</a:t>
            </a:r>
          </a:p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Плантарный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Стопы ног - это еще один экран состояния систем и органов человека.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стоп иначе называется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плантарным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или индийским. Его, после предварительного обучения, проводят родители дома.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подошве масса кожных рецепторов, там находятся около 72 тыс. нервных окончаний, через которые организм связан с внешней средой.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Массаж стоп проводится после дневного сна,  в каждой группе имеются массажные дорожки, по которым дети с удовольствием проходят. Также для родителей предоставляется информация в папках передвижках, где подробно даются рекомендации по выполнению массажа стоп.</a:t>
            </a:r>
          </a:p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Аурикулярный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ушных раковин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аурикулярный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показан детям с самого раннего возраста. Он помогает лучше работать и развиваться всем системам организма, усиливает концентрацию внимания, улучшает интеллектуальные возможности.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Лечение путем воздействия на ушную раковину применялось с древних времен. Несложность этого массажа, отсутствие противопоказаний позволили широко внедрить его в практику. Такой массаж можно применять ежедневно и всю жизнь.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Воздействуя на известные сегодня 170 точек ушной раковины, можно активизировать работу всех без исключения органов и систем тела.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точки образуют около 18 зон, каждая из которых «контролирует» определенный участок, в том числе зоны для повышения концентрации внимания и улучшения памяти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Аурикулярный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массаж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Целенаправленное влияние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зоны внимания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Рекомендуется массировать по порядку четыре зоны (см. рисунок).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противокозелок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2 - треугольная ямка;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3 - зона перехода ножки завитка в восходящую часть;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4 - самая глубокая часть раковины (воронка).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«Игра с ушками»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Раз, два, три, четыре, пять -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Будем с вами мы играть.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Есть у ушка бугорок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 названьем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козелок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Напротив ушко мы помнем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опять считать начнем.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Раз, два, три, четыре, пять -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Продолжаем мы играть.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Сверху в ушке ямка есть,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ямку растереть.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Раз, два, три, четыре, пять -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Продолжаем мы играть.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ушка к верхушке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Дорожка идет,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этой дорожке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 пальчик пройдет.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Погладим ее мы,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 гладкой была…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дальше продолжилась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Наша игра.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Снизу в ушке ямка есть,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ямку растереть.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Раз, два, три, четыре, пять -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Продолжаем мы считать.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Ушкам отдыхать пора.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и кончилась игра.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Поглаживание ушных раковин.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ОБЩАЯ МОТОРИКА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«Разбуди соседа», «Пожалей друга»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Ф.Р.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Ауглин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(Швейцария) разработал и применил на практике специальный массаж, направленный на развитие и улучшение памяти, абстрактного мышления, способности мозга сопоставлять факты (что и называется интеллектом), а значит - и на развитие речи.. Сначала дети обучались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он включался в логопедическое подгрупповое занятие. Игровая форма работы привлекала ребят, они выполняли упражнения с большим удовольствием, быстро запоминали их и с радостью перевоплощались в плюшевых медвежат (приложение 1)  или весёлых обезьянок.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Приложение 1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лица «Озорные мишки»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Взявшись за середину ушной раковины (а не за мочки!), оттягивать ее вперед, а затем назад, считая медленно до 10. Делать 1 раз.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Оттяну вперед я ушки,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потом назад.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Словно плюшевые мишки,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Детки в ряд сидят.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Раз, два, три - скажу, четыре,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Пять, и шесть, и семь.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забудь: массаж для ушек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делать всем.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Указательным и средним пальцами рук одновременно интенсивно «рисовать» круги на щеках. Делать 1 мин.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теперь по кругу щечки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Дружно разотрем: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 забывчивым мишуткам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Память разовьем.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Раз, два, три - скажу, четыре,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Пять и шесть, и семь.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забудь: массаж для щечек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делать всем!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Теми же двумя пальцами «рисовать» круги на подбородке, считая до 30. Потом - круги на лбу, также считая до 30. Делать по 1 разу.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подбородке круг черчу: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Мишке я помочь хочу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Четко, быстро говорить,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Звуки все произносить.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Раз, два, три - скажу, четыре,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Пять, и шесть, и семь.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забудь: массаж такой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делать всем!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Массировать двумя пальцами верхние и нижние веки, не за-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крывая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глаз. Делать 1 мин.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мишка лучше видел,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Стал внимательней, шустрей,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волшебные очки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Нарисуем поскорей.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Раз, два, три - скажу, четыре,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Пять, и шесть, и семь.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забудь: массаж такой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делать всем!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И, конечно,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губ, языка, т.е. артикуляционная гимнастика.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4C943-DCBF-4C53-B379-CBC3B571906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Развивающий массаж в логопедической работе с дошкольниками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Речь теснейшим образом связана с другими сторонами психического развития ребенка. Все высшие психические функции  формируются с прямым участием речи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Поэтому в  своей работе я использует самые разнообразные методы и средства развития интеллектуальных и речевых возможностей ребенка. Одним из таких средств является развивающий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Определение массажа вытекает из его названия. Массаж ребенок делает себе сам.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При систематическом проведении массажа улучшается функция рецепторов проводящих путей, усиливаются рефлекторные связи коры головного мозга с мышцами и сосудами.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Массаж позволяет активизировать межполушарное взаимодействие, синхронизировать работу обоих полушарий мозга.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Мною были подобраны упражнения для детей дошкольного возраста, которые комплексно могут влиять на развитие речи и интеллектуальных способностей ребенка. Поскольку у дошкольников преобладает конкретно-образное мышление, ко многим массажным комплексам были придуманы стихотворные тексты. Их содержание и ритм максимально приближены к характеру самого движения, чтобы у ребенка возникал конкретный образ. Вначале дети, выполняли упражнения молча, по показу логопеда, затем по мере формирования правильного произношения, тоже проговаривали текст. Позже они уже могли произносить тексты самостоятельно.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Виды развивающего массажа:</a:t>
            </a:r>
          </a:p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рук.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ладоней,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пальцев )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обучаем детей элементам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самомассажа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кистей рук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с помощью прищепки, орехов, шишек, карандашей каучуковых мячей и т.д.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игры с элементами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разнообразны: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бельевой прищепкой «кусаем ногтевые фаланги»;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покатать между ладонями сосновую шишку, орех и т.д.;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растирать ладони движениями вверх-вниз до появления теплоты;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растирать ладонями шестигранный карандаш.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Особый интерес вызывают у детей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“сухие бассейны” -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небольшие тазы,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наполненные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сыпучим материалом с необычной текстурой. Я использую фасоль, рис, бусы, горох и т.д. Опустив кисти рук в “сухой бассейн”, дети помешивают горох, одновременно сжимают и разжимают пальцы рук, приговаривая: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“В миску насыпали горох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пальцы запустили,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Устроив там переполох,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 пальцы не грустили”.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формирования тактильной (мышечной) памяти использую игру “Угадай, какой, какая?”: в бассейн помещаю игрушки из различного материала (по одной), разложив такие же на столе. Опуская руку в бассейн, ребенок ощупывает игрушку, затем находит такую же на столе и называет ее (какая она по форме, величине). Дети зачерпывают рукой (“ковшом экскаватора”) крупу и пересыпают ее в лежащие рядом тарелочки. 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кистей рук оказывает тонизирующее действие на       центральную нервную систему, улучшает функции рецепторов проводящих путей, активизирует биологически активные точки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Комплекс упражнений для суставов пальцев с элементами сопротивления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сопровождается стихотворным текстом и хорошо дополняет пальчиковую гимнастику. Чем точнее ребенок выполняет движения пальцами, чем тоньше,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дифференцированнее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работа мышц кистей рук, тем быстрее и лучше развивается речь, а следовательно и мышление. Каждое упражнение выполняется по 5 раз.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Сложить ладони вместе. Локти на высоте плеч, пальцы обеих рук соприкасаются. Раздвинуть ладони так, чтобы подушечки пальцев остались сомкнутыми, одновременно приподнять локти. Потрясти руками и повторить упражнение снова.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Потерялись мы в лесу,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Громко крикнем все: «Ау!»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Руку сжать в кулак. Резко разжать.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Крепко пальчики сожмем.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резко разожмем.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Двигать большим пальцем к себе и от себя.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Зажигалку зажигаю,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Искры кремнем выбиваю!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Сцепить пальцы рук и большими пальцами изобразить мельницу.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Закружилась мельница.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Быстро мука мелется.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Опереться руками о стену. Нажать сильнее - расслабить кисти.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Сильным я родился!   А ну, стена, подвинься!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Вытянуть руки вперед. Поднять кисти рук вверх, дать им свободно упасть вниз.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все пальцы на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Бух! - теперь их не найду.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7.Одной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рукой поддерживать другую в запястье и энергично встряхивать. Упражнение улучшает циркуляцию крови.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Ручкой ручку поддержу,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Сильно ею потрясу.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провожу сидя перед детьми, детям можно предложить перед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самомассажем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рассмотреть картинки (зрительный образ) или прослушать стихотворения (слуховое восприятие)</a:t>
            </a:r>
          </a:p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Плантарный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Стопы ног - это еще один экран состояния систем и органов человека.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стоп иначе называется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плантарным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или индийским. Его, после предварительного обучения, проводят родители дома.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подошве масса кожных рецепторов, там находятся около 72 тыс. нервных окончаний, через которые организм связан с внешней средой.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Массаж стоп проводится после дневного сна,  в каждой группе имеются массажные дорожки, по которым дети с удовольствием проходят. Также для родителей предоставляется информация в папках передвижках, где подробно даются рекомендации по выполнению массажа стоп.</a:t>
            </a:r>
          </a:p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Аурикулярный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ушных раковин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аурикулярный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показан детям с самого раннего возраста. Он помогает лучше работать и развиваться всем системам организма, усиливает концентрацию внимания, улучшает интеллектуальные возможности.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Лечение путем воздействия на ушную раковину применялось с древних времен. Несложность этого массажа, отсутствие противопоказаний позволили широко внедрить его в практику. Такой массаж можно применять ежедневно и всю жизнь.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Воздействуя на известные сегодня 170 точек ушной раковины, можно активизировать работу всех без исключения органов и систем тела.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точки образуют около 18 зон, каждая из которых «контролирует» определенный участок, в том числе зоны для повышения концентрации внимания и улучшения памяти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Аурикулярный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массаж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Целенаправленное влияние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зоны внимания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Рекомендуется массировать по порядку четыре зоны (см. рисунок).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противокозелок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2 - треугольная ямка;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3 - зона перехода ножки завитка в восходящую часть;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4 - самая глубокая часть раковины (воронка).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«Игра с ушками»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Раз, два, три, четыре, пять -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Будем с вами мы играть.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Есть у ушка бугорок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 названьем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козелок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Напротив ушко мы помнем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опять считать начнем.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Раз, два, три, четыре, пять -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Продолжаем мы играть.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Сверху в ушке ямка есть,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ямку растереть.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Раз, два, три, четыре, пять -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Продолжаем мы играть.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ушка к верхушке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Дорожка идет,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этой дорожке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 пальчик пройдет.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Погладим ее мы,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 гладкой была…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дальше продолжилась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Наша игра.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Снизу в ушке ямка есть,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ямку растереть.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Раз, два, три, четыре, пять -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Продолжаем мы считать.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Ушкам отдыхать пора.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и кончилась игра.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Поглаживание ушных раковин.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ОБЩАЯ МОТОРИКА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«Разбуди соседа», «Пожалей друга»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Ф.Р.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Ауглин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(Швейцария) разработал и применил на практике специальный массаж, направленный на развитие и улучшение памяти, абстрактного мышления, способности мозга сопоставлять факты (что и называется интеллектом), а значит - и на развитие речи.. Сначала дети обучались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он включался в логопедическое подгрупповое занятие. Игровая форма работы привлекала ребят, они выполняли упражнения с большим удовольствием, быстро запоминали их и с радостью перевоплощались в плюшевых медвежат (приложение 1)  или весёлых обезьянок.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Приложение 1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лица «Озорные мишки»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Взявшись за середину ушной раковины (а не за мочки!), оттягивать ее вперед, а затем назад, считая медленно до 10. Делать 1 раз.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Оттяну вперед я ушки,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потом назад.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Словно плюшевые мишки,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Детки в ряд сидят.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Раз, два, три - скажу, четыре,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Пять, и шесть, и семь.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забудь: массаж для ушек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делать всем.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Указательным и средним пальцами рук одновременно интенсивно «рисовать» круги на щеках. Делать 1 мин.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теперь по кругу щечки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Дружно разотрем: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 забывчивым мишуткам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Память разовьем.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Раз, два, три - скажу, четыре,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Пять и шесть, и семь.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забудь: массаж для щечек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делать всем!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Теми же двумя пальцами «рисовать» круги на подбородке, считая до 30. Потом - круги на лбу, также считая до 30. Делать по 1 разу.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подбородке круг черчу: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Мишке я помочь хочу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Четко, быстро говорить,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Звуки все произносить.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Раз, два, три - скажу, четыре,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Пять, и шесть, и семь.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забудь: массаж такой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делать всем!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Массировать двумя пальцами верхние и нижние веки, не за-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крывая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глаз. Делать 1 мин.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мишка лучше видел,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Стал внимательней, шустрей,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волшебные очки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Нарисуем поскорей.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Раз, два, три - скажу, четыре,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Пять, и шесть, и семь.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забудь: массаж такой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делать всем!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И, конечно,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губ, языка, т.е. </a:t>
            </a: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артикуляционная гимнастика.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4C943-DCBF-4C53-B379-CBC3B571906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8029604" cy="364333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67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Развивающий массаж в логопедической работе с дошкольниками</a:t>
            </a:r>
            <a:r>
              <a:rPr lang="ru-RU" sz="6700" dirty="0" smtClean="0">
                <a:latin typeface="Monotype Corsiva" pitchFamily="66" charset="0"/>
              </a:rPr>
              <a:t/>
            </a:r>
            <a:br>
              <a:rPr lang="ru-RU" sz="6700" dirty="0" smtClean="0">
                <a:latin typeface="Monotype Corsiva" pitchFamily="66" charset="0"/>
              </a:rPr>
            </a:br>
            <a:endParaRPr lang="ru-RU" sz="67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643314"/>
            <a:ext cx="7854696" cy="133782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Подготовила учитель-логопед  </a:t>
            </a:r>
            <a:r>
              <a:rPr lang="ru-RU" dirty="0" err="1" smtClean="0"/>
              <a:t>Камаева</a:t>
            </a:r>
            <a:r>
              <a:rPr lang="ru-RU" dirty="0" smtClean="0"/>
              <a:t> Е.В.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WP_0017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2428868"/>
            <a:ext cx="4476749" cy="3357562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WP_0016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214422"/>
            <a:ext cx="3750494" cy="500066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731280" cy="3643338"/>
          </a:xfrm>
        </p:spPr>
        <p:txBody>
          <a:bodyPr/>
          <a:lstStyle/>
          <a:p>
            <a:pPr algn="ctr"/>
            <a:r>
              <a:rPr lang="ru-RU" sz="8000" dirty="0" smtClean="0">
                <a:latin typeface="Monotype Corsiva" pitchFamily="66" charset="0"/>
              </a:rPr>
              <a:t/>
            </a:r>
            <a:br>
              <a:rPr lang="ru-RU" sz="8000" dirty="0" smtClean="0">
                <a:latin typeface="Monotype Corsiva" pitchFamily="66" charset="0"/>
              </a:rPr>
            </a:br>
            <a:r>
              <a:rPr lang="ru-RU" sz="8000" dirty="0" smtClean="0">
                <a:latin typeface="Monotype Corsiva" pitchFamily="66" charset="0"/>
              </a:rPr>
              <a:t>ПЛАНТАРНЫЙ САМОМАССАЖ</a:t>
            </a:r>
            <a:endParaRPr lang="ru-RU" sz="80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P_0017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2125232"/>
            <a:ext cx="4214842" cy="3161132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429684" cy="3143272"/>
          </a:xfrm>
        </p:spPr>
        <p:txBody>
          <a:bodyPr/>
          <a:lstStyle/>
          <a:p>
            <a:pPr algn="ctr"/>
            <a:r>
              <a:rPr lang="ru-RU" sz="8000" dirty="0" smtClean="0">
                <a:latin typeface="Monotype Corsiva" pitchFamily="66" charset="0"/>
              </a:rPr>
              <a:t>АУРИКУЛЯРНЫЙ САМОМАССАЖ</a:t>
            </a:r>
            <a:endParaRPr lang="ru-RU" sz="80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P_0017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857364"/>
            <a:ext cx="4476750" cy="3357562"/>
          </a:xfr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latin typeface="Monotype Corsiva" pitchFamily="66" charset="0"/>
              </a:rPr>
              <a:t>ОБЩАЯ МОТОРИКА</a:t>
            </a:r>
            <a:endParaRPr lang="ru-RU" sz="6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P_0016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2178834"/>
            <a:ext cx="4714908" cy="3536181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316736"/>
            <a:ext cx="7731280" cy="2969520"/>
          </a:xfrm>
        </p:spPr>
        <p:txBody>
          <a:bodyPr/>
          <a:lstStyle/>
          <a:p>
            <a:pPr algn="ctr"/>
            <a:r>
              <a:rPr lang="ru-RU" sz="8000" dirty="0" smtClean="0">
                <a:latin typeface="Monotype Corsiva" pitchFamily="66" charset="0"/>
              </a:rPr>
              <a:t>САМОМАССАЖ ЛИЦА</a:t>
            </a:r>
            <a:endParaRPr lang="ru-RU" sz="80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P_0016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81499" cy="3286124"/>
          </a:xfrm>
        </p:spPr>
      </p:pic>
      <p:pic>
        <p:nvPicPr>
          <p:cNvPr id="5" name="Рисунок 4" descr="WP_0016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589734"/>
            <a:ext cx="4357686" cy="326826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7659842" cy="1714512"/>
          </a:xfrm>
        </p:spPr>
        <p:txBody>
          <a:bodyPr/>
          <a:lstStyle/>
          <a:p>
            <a:pPr algn="ctr"/>
            <a:r>
              <a:rPr lang="ru-RU" sz="8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/>
            </a:r>
            <a:br>
              <a:rPr lang="ru-RU" sz="8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</a:br>
            <a:r>
              <a:rPr lang="ru-RU" sz="8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/>
            </a:r>
            <a:br>
              <a:rPr lang="ru-RU" sz="8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</a:br>
            <a:r>
              <a:rPr lang="ru-RU" sz="8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/>
            </a:r>
            <a:br>
              <a:rPr lang="ru-RU" sz="8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</a:br>
            <a:r>
              <a:rPr lang="ru-RU" sz="8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РЕЧЬ</a:t>
            </a:r>
            <a:endParaRPr lang="ru-RU" sz="8800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2704664"/>
            <a:ext cx="7445528" cy="3510418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endParaRPr lang="ru-RU" sz="4800" b="1" dirty="0" smtClean="0">
              <a:latin typeface="Monotype Corsiva" pitchFamily="66" charset="0"/>
            </a:endParaRPr>
          </a:p>
          <a:p>
            <a:pPr algn="ctr"/>
            <a:r>
              <a:rPr lang="ru-RU" sz="4800" b="1" dirty="0" smtClean="0">
                <a:latin typeface="Monotype Corsiva" pitchFamily="66" charset="0"/>
              </a:rPr>
              <a:t>ВЫСШИЕ ПСИХИЧЕСКИЕ ФУНКЦИИ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5" name="Двойная стрелка вверх/вниз 4"/>
          <p:cNvSpPr/>
          <p:nvPr/>
        </p:nvSpPr>
        <p:spPr>
          <a:xfrm>
            <a:off x="4357686" y="2071678"/>
            <a:ext cx="484632" cy="121444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500306"/>
            <a:ext cx="8185052" cy="171407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Monotype Corsiva" pitchFamily="66" charset="0"/>
              </a:rPr>
              <a:t>СПАСИБО ЗА  ВНИМАНИЕ!</a:t>
            </a:r>
            <a:endParaRPr lang="ru-RU" sz="5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588404" cy="1571636"/>
          </a:xfrm>
        </p:spPr>
        <p:txBody>
          <a:bodyPr/>
          <a:lstStyle/>
          <a:p>
            <a:pPr algn="ctr"/>
            <a:r>
              <a:rPr lang="ru-RU" sz="5400" dirty="0" smtClean="0">
                <a:latin typeface="Monotype Corsiva" pitchFamily="66" charset="0"/>
              </a:rPr>
              <a:t>ВИДЫ САМОМАССАЖА: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214554"/>
            <a:ext cx="7802718" cy="4286280"/>
          </a:xfrm>
        </p:spPr>
        <p:txBody>
          <a:bodyPr>
            <a:noAutofit/>
          </a:bodyPr>
          <a:lstStyle/>
          <a:p>
            <a:pPr marL="457200" indent="-457200" algn="ctr">
              <a:buClr>
                <a:schemeClr val="accent4">
                  <a:lumMod val="75000"/>
                </a:schemeClr>
              </a:buClr>
            </a:pPr>
            <a:r>
              <a:rPr lang="ru-RU" sz="4000" b="1" dirty="0" smtClean="0">
                <a:latin typeface="Monotype Corsiva" pitchFamily="66" charset="0"/>
              </a:rPr>
              <a:t>1.Самомассаж рук</a:t>
            </a:r>
          </a:p>
          <a:p>
            <a:pPr marL="457200" indent="-457200" algn="ctr">
              <a:buClr>
                <a:schemeClr val="accent4">
                  <a:lumMod val="75000"/>
                </a:schemeClr>
              </a:buClr>
            </a:pPr>
            <a:r>
              <a:rPr lang="ru-RU" sz="4000" b="1" dirty="0" smtClean="0">
                <a:latin typeface="Monotype Corsiva" pitchFamily="66" charset="0"/>
              </a:rPr>
              <a:t>2.Плантарный </a:t>
            </a:r>
          </a:p>
          <a:p>
            <a:pPr marL="457200" indent="-457200" algn="ctr">
              <a:buClr>
                <a:schemeClr val="accent4">
                  <a:lumMod val="75000"/>
                </a:schemeClr>
              </a:buClr>
            </a:pPr>
            <a:r>
              <a:rPr lang="ru-RU" sz="4000" b="1" dirty="0" smtClean="0">
                <a:latin typeface="Monotype Corsiva" pitchFamily="66" charset="0"/>
              </a:rPr>
              <a:t>3.Аурикулярный (самомассаж ушных раковин)</a:t>
            </a:r>
          </a:p>
          <a:p>
            <a:pPr marL="457200" indent="-457200" algn="ctr">
              <a:buClr>
                <a:schemeClr val="accent4">
                  <a:lumMod val="75000"/>
                </a:schemeClr>
              </a:buClr>
            </a:pPr>
            <a:r>
              <a:rPr lang="ru-RU" sz="4000" b="1" dirty="0" smtClean="0">
                <a:latin typeface="Monotype Corsiva" pitchFamily="66" charset="0"/>
              </a:rPr>
              <a:t>4.Общая моторика</a:t>
            </a:r>
          </a:p>
          <a:p>
            <a:pPr marL="457200" indent="-457200" algn="ctr">
              <a:buClr>
                <a:schemeClr val="accent4">
                  <a:lumMod val="75000"/>
                </a:schemeClr>
              </a:buClr>
            </a:pPr>
            <a:r>
              <a:rPr lang="ru-RU" sz="4000" b="1" dirty="0" smtClean="0">
                <a:latin typeface="Monotype Corsiva" pitchFamily="66" charset="0"/>
              </a:rPr>
              <a:t>5.Самомассаж лица.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15328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/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>САМОМАССАЖ РУК</a:t>
            </a:r>
            <a:endParaRPr lang="ru-RU" sz="6000" b="1" dirty="0">
              <a:latin typeface="Monotype Corsiva" pitchFamily="66" charset="0"/>
            </a:endParaRPr>
          </a:p>
        </p:txBody>
      </p:sp>
      <p:pic>
        <p:nvPicPr>
          <p:cNvPr id="4" name="Содержимое 3" descr="WP_00169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28860" y="2143116"/>
            <a:ext cx="4355869" cy="326690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WP_0017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2143116"/>
            <a:ext cx="4476749" cy="3357562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3891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P_0017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1" y="2143116"/>
            <a:ext cx="4333873" cy="3250405"/>
          </a:xfr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P_0017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714488"/>
            <a:ext cx="4762533" cy="3571900"/>
          </a:xfr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001056" cy="3857652"/>
          </a:xfrm>
        </p:spPr>
        <p:txBody>
          <a:bodyPr/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Упражнения для суставов пальцев с элементами сопротивления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2704664"/>
            <a:ext cx="7445528" cy="293891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P_0016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500174"/>
            <a:ext cx="4667251" cy="3500438"/>
          </a:xfr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76D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253</TotalTime>
  <Words>44</Words>
  <Application>Microsoft Office PowerPoint</Application>
  <PresentationFormat>Экран (4:3)</PresentationFormat>
  <Paragraphs>97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 Развивающий массаж в логопедической работе с дошкольниками </vt:lpstr>
      <vt:lpstr>   РЕЧЬ</vt:lpstr>
      <vt:lpstr>ВИДЫ САМОМАССАЖА:</vt:lpstr>
      <vt:lpstr> САМОМАССАЖ РУК</vt:lpstr>
      <vt:lpstr>Слайд 5</vt:lpstr>
      <vt:lpstr>Слайд 6</vt:lpstr>
      <vt:lpstr>Слайд 7</vt:lpstr>
      <vt:lpstr>Упражнения для суставов пальцев с элементами сопротивления</vt:lpstr>
      <vt:lpstr>Слайд 9</vt:lpstr>
      <vt:lpstr>Слайд 10</vt:lpstr>
      <vt:lpstr>Слайд 11</vt:lpstr>
      <vt:lpstr> ПЛАНТАРНЫЙ САМОМАССАЖ</vt:lpstr>
      <vt:lpstr>Слайд 13</vt:lpstr>
      <vt:lpstr>АУРИКУЛЯРНЫЙ САМОМАССАЖ</vt:lpstr>
      <vt:lpstr>Слайд 15</vt:lpstr>
      <vt:lpstr>Слайд 16</vt:lpstr>
      <vt:lpstr>Слайд 17</vt:lpstr>
      <vt:lpstr>САМОМАССАЖ ЛИЦА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Развивающий массаж в логопедической работе с дошкольниками </dc:title>
  <dc:creator>Юра</dc:creator>
  <cp:lastModifiedBy>сергей</cp:lastModifiedBy>
  <cp:revision>39</cp:revision>
  <dcterms:created xsi:type="dcterms:W3CDTF">2013-06-25T23:28:27Z</dcterms:created>
  <dcterms:modified xsi:type="dcterms:W3CDTF">2015-01-07T17:32:52Z</dcterms:modified>
</cp:coreProperties>
</file>