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2592288"/>
          </a:xfrm>
        </p:spPr>
        <p:txBody>
          <a:bodyPr/>
          <a:lstStyle/>
          <a:p>
            <a:pPr algn="just"/>
            <a:r>
              <a:rPr lang="tt-RU" sz="4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“Кушма җөмлә эчендәге тыныш билгеләрен кабатлау”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8218112" cy="1440160"/>
          </a:xfrm>
        </p:spPr>
        <p:txBody>
          <a:bodyPr>
            <a:normAutofit/>
          </a:bodyPr>
          <a:lstStyle/>
          <a:p>
            <a:pPr algn="ctr"/>
            <a:r>
              <a:rPr lang="tt-RU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Дәреснең темасы:</a:t>
            </a:r>
            <a:endParaRPr lang="ru-RU" sz="36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1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/>
            <a:r>
              <a:rPr lang="tt-RU" dirty="0" smtClean="0"/>
              <a:t>Дәреснең максаты: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8146104" cy="496855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600" i="1" dirty="0">
                <a:latin typeface="Times New Roman" pitchFamily="18" charset="0"/>
                <a:ea typeface="Times New Roman"/>
                <a:cs typeface="Times New Roman" pitchFamily="18" charset="0"/>
              </a:rPr>
              <a:t>Белем бирү максаты (укытучы өчен):</a:t>
            </a:r>
            <a:r>
              <a:rPr lang="tt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 кушма җөмлә эчендәге тыныш билгеләрен дөрес куеп яза белергә өйрәтү;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600" i="1" dirty="0">
                <a:latin typeface="Times New Roman" pitchFamily="18" charset="0"/>
                <a:ea typeface="Times New Roman"/>
                <a:cs typeface="Times New Roman" pitchFamily="18" charset="0"/>
              </a:rPr>
              <a:t> (укучы өчен):</a:t>
            </a:r>
            <a:r>
              <a:rPr lang="tt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 универсаль укыту гамәлләренең беренче төрен тормышка  ашыру: укытучы куйган максаттан чыгып, үз эшчәнлекләрен планлаштыру һәм аларны тормышка ашыру юлларын, чараларын эзләү, табу, сынап карау, нәтиҗә ясау.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600" i="1" dirty="0">
                <a:latin typeface="Times New Roman" pitchFamily="18" charset="0"/>
                <a:ea typeface="Times New Roman"/>
                <a:cs typeface="Times New Roman" pitchFamily="18" charset="0"/>
              </a:rPr>
              <a:t>Үстерү максаты: </a:t>
            </a:r>
            <a:r>
              <a:rPr lang="tt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кушма җөмлә эчендә тиешле тыныш билгеләрен кую күнекмәсен үстерү;әдәби телдә дөрес һәм образлы итеп сөйләү телен үстерү, укучыларның сүзлек байлыгын арттыру.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600" i="1" dirty="0">
                <a:latin typeface="Times New Roman" pitchFamily="18" charset="0"/>
                <a:ea typeface="Times New Roman"/>
                <a:cs typeface="Times New Roman" pitchFamily="18" charset="0"/>
              </a:rPr>
              <a:t>Тәрбия максаты:</a:t>
            </a:r>
            <a:r>
              <a:rPr lang="tt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укучыларда янәшәдәге кешеләргә игътибарлылыкны арттыру һәм пөхтәлек тәрбияләү.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24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772400" cy="1440160"/>
          </a:xfrm>
        </p:spPr>
        <p:txBody>
          <a:bodyPr/>
          <a:lstStyle/>
          <a:p>
            <a:pPr algn="ctr"/>
            <a:r>
              <a:rPr lang="tt-RU" sz="4800" dirty="0">
                <a:latin typeface="Times New Roman"/>
                <a:ea typeface="Times New Roman"/>
                <a:cs typeface="Times New Roman"/>
              </a:rPr>
              <a:t>Карточка белән эш</a:t>
            </a:r>
            <a:r>
              <a:rPr lang="ru-RU" sz="4800" dirty="0">
                <a:ea typeface="Times New Roman"/>
                <a:cs typeface="Times New Roman"/>
              </a:rPr>
              <a:t/>
            </a:r>
            <a:br>
              <a:rPr lang="ru-RU" sz="4800" dirty="0">
                <a:ea typeface="Times New Roman"/>
                <a:cs typeface="Times New Roman"/>
              </a:rPr>
            </a:b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92696"/>
            <a:ext cx="8218112" cy="576064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Бирем:тиешле </a:t>
            </a:r>
            <a:r>
              <a:rPr lang="tt-RU" sz="24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тыныш билгеләрен куеп язарга</a:t>
            </a:r>
            <a:r>
              <a:rPr lang="tt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1.	Язмыш сынаулары бу матур гаиләне дә читләтеп үтми ... аларның бәхетле еллары озакка сузылмый. 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2.	Сараның җырлавын дуслары бик яраталар ... ә Газиз аның тавышыннан тәмам сихерләнә. 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3.	Яшьлегең тырыш булса ... картлыгың тыныч була.    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4.	Кемнең телендә ни булса ... күңелендә шул була. 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5.	Мин беләм ... сез үзегезне генә кайгырта торган кеше түгел. 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6.	Мин шуны сизәм ... Нурсөя мине сүзсез дә аңлый .</a:t>
            </a:r>
            <a:endParaRPr lang="ru-RU" sz="2400" b="1" dirty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7.	Җир ап-ак булган ... әйтерсең аңа ак юрган ябылган.   </a:t>
            </a:r>
            <a:r>
              <a:rPr lang="tt-RU" sz="2400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35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340768"/>
          </a:xfrm>
        </p:spPr>
        <p:txBody>
          <a:bodyPr/>
          <a:lstStyle/>
          <a:p>
            <a:pPr algn="ctr"/>
            <a:r>
              <a:rPr lang="tt-RU" sz="3200" dirty="0">
                <a:latin typeface="Times New Roman"/>
                <a:ea typeface="Times New Roman"/>
                <a:cs typeface="Times New Roman"/>
              </a:rPr>
              <a:t>Схемага туры килгән  җөмләнең номерын </a:t>
            </a:r>
            <a:r>
              <a:rPr lang="tt-RU" sz="3200" dirty="0" smtClean="0">
                <a:latin typeface="Times New Roman"/>
                <a:ea typeface="Times New Roman"/>
                <a:cs typeface="Times New Roman"/>
              </a:rPr>
              <a:t>язарга</a:t>
            </a:r>
            <a:r>
              <a:rPr lang="ru-RU" sz="3200" dirty="0">
                <a:ea typeface="Times New Roman"/>
                <a:cs typeface="Times New Roman"/>
              </a:rPr>
              <a:t/>
            </a:r>
            <a:br>
              <a:rPr lang="ru-RU" sz="3200" dirty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49685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1.	(... – са), [ ].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2.	[   ],[  ].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3.	 (..ни),   [ шул ].  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4.	[ шуны]: (  ).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5.	 [ ], ( әйтерсең...)  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6.	[ ]: ( ).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7.	[   ],ә[   ].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94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080120"/>
          </a:xfrm>
        </p:spPr>
        <p:txBody>
          <a:bodyPr/>
          <a:lstStyle/>
          <a:p>
            <a:pPr algn="ctr"/>
            <a:r>
              <a:rPr lang="tt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Бирелгән схемаларга нинди тыныш билгесе куярсың?</a:t>
            </a:r>
            <a: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3285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 smtClean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tt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)[  ялгызак мөнәсәбәтле сүз] ? (......).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2)[    ]  ? [    ].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3)[….] ? (ияртүче теркәгеч).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4)(......) ?  [  ялгызак мөнәсәбәтле сүз] .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5)(...-са да) ? [   ].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1224136"/>
          </a:xfrm>
        </p:spPr>
        <p:txBody>
          <a:bodyPr/>
          <a:lstStyle/>
          <a:p>
            <a:pPr algn="ctr"/>
            <a:r>
              <a:rPr lang="tt-RU" sz="44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Өйгә эш 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8146104" cy="374441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algn="just"/>
            <a:r>
              <a:rPr lang="tt-RU" sz="3200" dirty="0">
                <a:solidFill>
                  <a:schemeClr val="bg1"/>
                </a:solidFill>
                <a:latin typeface="Times New Roman"/>
                <a:ea typeface="Times New Roman"/>
              </a:rPr>
              <a:t>Әле генә эшләгән биремдәге схемаларга туры килерлек итеп,җөмләләр төзеп язарга.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5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181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“Кушма җөмлә эчендәге тыныш билгеләрен кабатлау”</vt:lpstr>
      <vt:lpstr>Дәреснең максаты:</vt:lpstr>
      <vt:lpstr>Карточка белән эш </vt:lpstr>
      <vt:lpstr>Схемага туры килгән  җөмләнең номерын язарга </vt:lpstr>
      <vt:lpstr>Бирелгән схемаларга нинди тыныш билгесе куярсың? </vt:lpstr>
      <vt:lpstr>Өйгә эш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“Кушма җөмлә эчендәге тыныш билгеләрен кабатлау”</dc:title>
  <dc:creator>Учитель</dc:creator>
  <cp:lastModifiedBy>Учитель</cp:lastModifiedBy>
  <cp:revision>2</cp:revision>
  <dcterms:created xsi:type="dcterms:W3CDTF">2013-12-22T13:37:11Z</dcterms:created>
  <dcterms:modified xsi:type="dcterms:W3CDTF">2013-12-22T14:53:20Z</dcterms:modified>
</cp:coreProperties>
</file>