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8B0EC-B2EF-4530-BE60-1F23471AB43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A992D-7AAF-4F9A-A81A-92101135771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Конкретная цель.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Что это значит? Цель должна быть четкой, конкретной. Чего конкретно я хочу?  Если в цели есть слова «больше», «раньше» и т.д. 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Постановка цели по SMART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  будет выглядеть так: «Я хочу увеличить свой доход, я хочу похудеть, я хочу купить машину».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53E4691-051F-4108-A5BC-7AFD63A40372}" type="parTrans" cxnId="{A724FCA8-94FD-4DE3-908B-5C3F830C1A9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526F162-0A88-46DD-8DB8-67AECD0FAEA6}" type="sibTrans" cxnId="{A724FCA8-94FD-4DE3-908B-5C3F830C1A9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9489AA2-FE35-44BF-A7BB-3AE4AB6A2E22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</a:t>
          </a:r>
        </a:p>
      </dgm:t>
    </dgm:pt>
    <dgm:pt modelId="{CFC3483B-82A5-4F39-9712-12675E92DE95}" type="parTrans" cxnId="{C1E62F7A-8E7C-4B64-A9EF-FA7A338FDCC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573027-2106-45DD-8877-852A5CEBBEDD}" type="sibTrans" cxnId="{C1E62F7A-8E7C-4B64-A9EF-FA7A338FDCC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C1CC284-9AA2-4C65-BD05-1292CBE0A78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Измеримая цель.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Результат достижения цели должен быть измеримым. Наш пример, я хочу увеличить свой доход в 1,5 раза, я хочу похудеть  на 10 килограммов, я хочу купить машину (и  обязательно укажите  какую машину вы хотите купить).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9AABDFA-E171-4EAE-A3B8-BCA6FD2ACE58}" type="parTrans" cxnId="{03FF947D-3D60-47F7-8E90-7DC9196479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087DF4C-015B-43C5-A908-93805F606438}" type="sibTrans" cxnId="{03FF947D-3D60-47F7-8E90-7DC91964796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551BDA-5A3F-4A90-A275-BBE20A7E5942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5BA26DC-498B-49ED-84C7-21AD5626B437}" type="parTrans" cxnId="{CE669981-5036-4030-AB6C-690CC5CE11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DB5083-A722-496F-A289-8580782163B6}" type="sibTrans" cxnId="{CE669981-5036-4030-AB6C-690CC5CE119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5DAB528-E105-46B9-9087-4AB57554599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Достижимая цель.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Можно ли вообще достичь этой цели? Цель должна быть исполнимой. Вы должны понимать, что у вас есть знания возможности, силы и средства для исполнения этой цели, или есть возможность получить дополнительные ресурсы.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3C76E5-2942-4342-921E-6D54010C7484}" type="parTrans" cxnId="{E9E0B32C-E8D7-4E52-BCC4-9B2E09623D1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A4DB11F-DC11-4231-9695-C235F9720F76}" type="sibTrans" cxnId="{E9E0B32C-E8D7-4E52-BCC4-9B2E09623D1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8B403E-6E35-406E-A62F-86BAF414E534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046BE75-5F87-4823-8569-C0350AD3C8DD}" type="parTrans" cxnId="{09A8E462-DB1F-4E9D-AC61-06EF900CD1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DB8DE6-A37A-4409-A92F-360F01079FF0}" type="sibTrans" cxnId="{09A8E462-DB1F-4E9D-AC61-06EF900CD1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212927-D14A-4227-AA70-84FDF340263A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70A841-69C5-4389-A6C6-34A528A91DC7}" type="parTrans" cxnId="{2ABACCC7-8553-4FD1-A1E5-5F46220260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91A525-059F-42BB-9F57-9D3E9F51A114}" type="sibTrans" cxnId="{2ABACCC7-8553-4FD1-A1E5-5F462202606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311413-4A68-481C-BA68-D4D13A9A98B7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S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BB7FF24-8C7A-434D-B950-20A7A7E5D403}" type="sibTrans" cxnId="{0AC4A2D0-30C8-48B4-AB4E-FB93837912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886F2B-A92B-4FCF-B87D-FA1AED1AB678}" type="parTrans" cxnId="{0AC4A2D0-30C8-48B4-AB4E-FB93837912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897992B-4FD1-4734-9234-6E571ABF918A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BEE82ED-6587-4237-AF37-CA9C8FA92038}" type="parTrans" cxnId="{9B980C42-988E-4856-835A-A6075E75322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FCD6187-551B-4D99-9A57-6367AEA30B7C}" type="sibTrans" cxnId="{9B980C42-988E-4856-835A-A6075E75322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0FC6372-9A19-49DA-A07E-56A2B45F8F2B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Реалистичная цель.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 Вы должны  реально  представлять результат достижения цели.  Реалистичная цель должна согласовываться с другими целями и не противоречить  вашим жизненным ценностям. Чтобы они вместе, ценности и цели,  вели вас к результату.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EE0EFB0-18D9-44EF-B7D8-85632FAE3D99}" type="parTrans" cxnId="{B59D888D-1AF0-4CAF-BC14-2AD6EAD7E0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2A6981E-140A-41E1-B76B-ACD71F15FA44}" type="sibTrans" cxnId="{B59D888D-1AF0-4CAF-BC14-2AD6EAD7E0F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6FCDE3-BCBF-40E4-8125-DB8E82C59819}">
      <dgm:prSet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7E98DA-56A8-4EFE-8DED-EC148CD50F5C}" type="parTrans" cxnId="{5F18BCE0-2D40-4AE3-9BF9-01AE2DF78A3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4B1ACD-D41E-4E7D-8A91-886B2ECCFA35}" type="sibTrans" cxnId="{5F18BCE0-2D40-4AE3-9BF9-01AE2DF78A3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63C46E-6757-4F3D-B55B-D2FBA0825CCF}">
      <dgm:prSet/>
      <dgm:spPr/>
      <dgm:t>
        <a:bodyPr/>
        <a:lstStyle/>
        <a:p>
          <a:r>
            <a:rPr lang="ru-RU" b="1" smtClean="0">
              <a:latin typeface="Times New Roman" pitchFamily="18" charset="0"/>
              <a:cs typeface="Times New Roman" pitchFamily="18" charset="0"/>
            </a:rPr>
            <a:t>Определенная во времени цель.</a:t>
          </a:r>
          <a:r>
            <a:rPr lang="ru-RU" smtClean="0">
              <a:latin typeface="Times New Roman" pitchFamily="18" charset="0"/>
              <a:cs typeface="Times New Roman" pitchFamily="18" charset="0"/>
            </a:rPr>
            <a:t> Цель должна иметь временные рамки. Должны быть четко поставлены сроки достижения цели. Без установки сроков конкретной цели нет.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C211856-F498-4EA7-88EF-E3237C125478}" type="parTrans" cxnId="{F098BFD1-7A38-489D-AAE5-E344A24B08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F2DB78-9CB0-4DBA-BC68-14464A7375E9}" type="sibTrans" cxnId="{F098BFD1-7A38-489D-AAE5-E344A24B084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B98DCB-CFC7-4DA8-B888-B9908687A526}" type="pres">
      <dgm:prSet presAssocID="{9D98B0EC-B2EF-4530-BE60-1F23471AB4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7F44B9-EDF3-44F5-841A-46C5907521CB}" type="pres">
      <dgm:prSet presAssocID="{DB311413-4A68-481C-BA68-D4D13A9A98B7}" presName="composite" presStyleCnt="0"/>
      <dgm:spPr/>
    </dgm:pt>
    <dgm:pt modelId="{29D90F53-2E34-42AB-9176-9375D894538A}" type="pres">
      <dgm:prSet presAssocID="{DB311413-4A68-481C-BA68-D4D13A9A98B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E15F9-FCB1-4C24-9D59-D2A1D94DF172}" type="pres">
      <dgm:prSet presAssocID="{DB311413-4A68-481C-BA68-D4D13A9A98B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B0E16-AA00-4B24-A4F6-568E0DBD2F53}" type="pres">
      <dgm:prSet presAssocID="{8BB7FF24-8C7A-434D-B950-20A7A7E5D403}" presName="sp" presStyleCnt="0"/>
      <dgm:spPr/>
    </dgm:pt>
    <dgm:pt modelId="{3CCD4FB6-B5D6-454C-B73A-828F06B26189}" type="pres">
      <dgm:prSet presAssocID="{E9489AA2-FE35-44BF-A7BB-3AE4AB6A2E22}" presName="composite" presStyleCnt="0"/>
      <dgm:spPr/>
    </dgm:pt>
    <dgm:pt modelId="{4D616111-8F86-4374-B853-C334E0EB8A31}" type="pres">
      <dgm:prSet presAssocID="{E9489AA2-FE35-44BF-A7BB-3AE4AB6A2E2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08909-9CE3-40A2-B4B6-051754F9D2C7}" type="pres">
      <dgm:prSet presAssocID="{E9489AA2-FE35-44BF-A7BB-3AE4AB6A2E2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0612A-E683-4EB2-80AC-A336FF15411F}" type="pres">
      <dgm:prSet presAssocID="{B5573027-2106-45DD-8877-852A5CEBBEDD}" presName="sp" presStyleCnt="0"/>
      <dgm:spPr/>
    </dgm:pt>
    <dgm:pt modelId="{87C2EE0D-E0D9-41A1-AE25-A7D28A616C77}" type="pres">
      <dgm:prSet presAssocID="{D6551BDA-5A3F-4A90-A275-BBE20A7E5942}" presName="composite" presStyleCnt="0"/>
      <dgm:spPr/>
    </dgm:pt>
    <dgm:pt modelId="{8317C488-E8F3-4D41-925C-F440770367A4}" type="pres">
      <dgm:prSet presAssocID="{D6551BDA-5A3F-4A90-A275-BBE20A7E5942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7D496-4251-42A3-8BC0-C374A0246B95}" type="pres">
      <dgm:prSet presAssocID="{D6551BDA-5A3F-4A90-A275-BBE20A7E5942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11405-2C0B-424B-9282-C251B6375D87}" type="pres">
      <dgm:prSet presAssocID="{74DB5083-A722-496F-A289-8580782163B6}" presName="sp" presStyleCnt="0"/>
      <dgm:spPr/>
    </dgm:pt>
    <dgm:pt modelId="{4DCC0571-9261-4EB7-B460-78E6662D12B2}" type="pres">
      <dgm:prSet presAssocID="{0A212927-D14A-4227-AA70-84FDF340263A}" presName="composite" presStyleCnt="0"/>
      <dgm:spPr/>
    </dgm:pt>
    <dgm:pt modelId="{F8AE5F82-60ED-4FC2-A325-BE4DB76AAD08}" type="pres">
      <dgm:prSet presAssocID="{0A212927-D14A-4227-AA70-84FDF340263A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CAB74-639B-45BB-9D03-DA2A29F64B9F}" type="pres">
      <dgm:prSet presAssocID="{0A212927-D14A-4227-AA70-84FDF340263A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C40EE-C8F7-4E4F-BD7D-6D97893490F5}" type="pres">
      <dgm:prSet presAssocID="{CC91A525-059F-42BB-9F57-9D3E9F51A114}" presName="sp" presStyleCnt="0"/>
      <dgm:spPr/>
    </dgm:pt>
    <dgm:pt modelId="{59260547-A132-446B-A156-7F5CEE7255FE}" type="pres">
      <dgm:prSet presAssocID="{5C8B403E-6E35-406E-A62F-86BAF414E534}" presName="composite" presStyleCnt="0"/>
      <dgm:spPr/>
    </dgm:pt>
    <dgm:pt modelId="{3B354AEB-83F4-487D-92E2-6FD3063A39BF}" type="pres">
      <dgm:prSet presAssocID="{5C8B403E-6E35-406E-A62F-86BAF414E53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A153F-7429-416A-8D23-743351A42F11}" type="pres">
      <dgm:prSet presAssocID="{5C8B403E-6E35-406E-A62F-86BAF414E53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56D78-C99C-4E3F-9907-61A09E9D6D70}" type="presOf" srcId="{5C8B403E-6E35-406E-A62F-86BAF414E534}" destId="{3B354AEB-83F4-487D-92E2-6FD3063A39BF}" srcOrd="0" destOrd="0" presId="urn:microsoft.com/office/officeart/2005/8/layout/chevron2"/>
    <dgm:cxn modelId="{F096B03D-498D-471F-A717-B0C0A114A861}" type="presOf" srcId="{5C63C46E-6757-4F3D-B55B-D2FBA0825CCF}" destId="{E41A153F-7429-416A-8D23-743351A42F11}" srcOrd="0" destOrd="1" presId="urn:microsoft.com/office/officeart/2005/8/layout/chevron2"/>
    <dgm:cxn modelId="{1A4E06E1-1708-48B3-BCFF-792DFEE2A135}" type="presOf" srcId="{DB311413-4A68-481C-BA68-D4D13A9A98B7}" destId="{29D90F53-2E34-42AB-9176-9375D894538A}" srcOrd="0" destOrd="0" presId="urn:microsoft.com/office/officeart/2005/8/layout/chevron2"/>
    <dgm:cxn modelId="{3E739543-BF33-4CB2-BBEB-D0DD99456A68}" type="presOf" srcId="{0A212927-D14A-4227-AA70-84FDF340263A}" destId="{F8AE5F82-60ED-4FC2-A325-BE4DB76AAD08}" srcOrd="0" destOrd="0" presId="urn:microsoft.com/office/officeart/2005/8/layout/chevron2"/>
    <dgm:cxn modelId="{F098BFD1-7A38-489D-AAE5-E344A24B0841}" srcId="{5C8B403E-6E35-406E-A62F-86BAF414E534}" destId="{5C63C46E-6757-4F3D-B55B-D2FBA0825CCF}" srcOrd="1" destOrd="0" parTransId="{0C211856-F498-4EA7-88EF-E3237C125478}" sibTransId="{88F2DB78-9CB0-4DBA-BC68-14464A7375E9}"/>
    <dgm:cxn modelId="{0AC4A2D0-30C8-48B4-AB4E-FB93837912E6}" srcId="{9D98B0EC-B2EF-4530-BE60-1F23471AB43F}" destId="{DB311413-4A68-481C-BA68-D4D13A9A98B7}" srcOrd="0" destOrd="0" parTransId="{9C886F2B-A92B-4FCF-B87D-FA1AED1AB678}" sibTransId="{8BB7FF24-8C7A-434D-B950-20A7A7E5D403}"/>
    <dgm:cxn modelId="{C1C2471A-ED92-4567-9BD7-C28B697613A3}" type="presOf" srcId="{6C1CC284-9AA2-4C65-BD05-1292CBE0A78D}" destId="{EFD08909-9CE3-40A2-B4B6-051754F9D2C7}" srcOrd="0" destOrd="0" presId="urn:microsoft.com/office/officeart/2005/8/layout/chevron2"/>
    <dgm:cxn modelId="{B59D888D-1AF0-4CAF-BC14-2AD6EAD7E0F5}" srcId="{0A212927-D14A-4227-AA70-84FDF340263A}" destId="{D0FC6372-9A19-49DA-A07E-56A2B45F8F2B}" srcOrd="1" destOrd="0" parTransId="{AEE0EFB0-18D9-44EF-B7D8-85632FAE3D99}" sibTransId="{22A6981E-140A-41E1-B76B-ACD71F15FA44}"/>
    <dgm:cxn modelId="{F5C177F3-DA63-4A7E-A9D2-0262087358EF}" type="presOf" srcId="{CC6A992D-7AAF-4F9A-A81A-921011357718}" destId="{99EE15F9-FCB1-4C24-9D59-D2A1D94DF172}" srcOrd="0" destOrd="0" presId="urn:microsoft.com/office/officeart/2005/8/layout/chevron2"/>
    <dgm:cxn modelId="{09A8E462-DB1F-4E9D-AC61-06EF900CD10E}" srcId="{9D98B0EC-B2EF-4530-BE60-1F23471AB43F}" destId="{5C8B403E-6E35-406E-A62F-86BAF414E534}" srcOrd="4" destOrd="0" parTransId="{C046BE75-5F87-4823-8569-C0350AD3C8DD}" sibTransId="{D3DB8DE6-A37A-4409-A92F-360F01079FF0}"/>
    <dgm:cxn modelId="{E9E0B32C-E8D7-4E52-BCC4-9B2E09623D1E}" srcId="{D6551BDA-5A3F-4A90-A275-BBE20A7E5942}" destId="{25DAB528-E105-46B9-9087-4AB57554599C}" srcOrd="0" destOrd="0" parTransId="{763C76E5-2942-4342-921E-6D54010C7484}" sibTransId="{AA4DB11F-DC11-4231-9695-C235F9720F76}"/>
    <dgm:cxn modelId="{C149425C-16AF-48F5-A4C9-D3A5E3C0B64A}" type="presOf" srcId="{4A6FCDE3-BCBF-40E4-8125-DB8E82C59819}" destId="{E41A153F-7429-416A-8D23-743351A42F11}" srcOrd="0" destOrd="0" presId="urn:microsoft.com/office/officeart/2005/8/layout/chevron2"/>
    <dgm:cxn modelId="{E7032EC9-737A-470B-AC3F-11B863EC1112}" type="presOf" srcId="{E9489AA2-FE35-44BF-A7BB-3AE4AB6A2E22}" destId="{4D616111-8F86-4374-B853-C334E0EB8A31}" srcOrd="0" destOrd="0" presId="urn:microsoft.com/office/officeart/2005/8/layout/chevron2"/>
    <dgm:cxn modelId="{A724FCA8-94FD-4DE3-908B-5C3F830C1A93}" srcId="{DB311413-4A68-481C-BA68-D4D13A9A98B7}" destId="{CC6A992D-7AAF-4F9A-A81A-921011357718}" srcOrd="0" destOrd="0" parTransId="{C53E4691-051F-4108-A5BC-7AFD63A40372}" sibTransId="{E526F162-0A88-46DD-8DB8-67AECD0FAEA6}"/>
    <dgm:cxn modelId="{2ABACCC7-8553-4FD1-A1E5-5F4622026065}" srcId="{9D98B0EC-B2EF-4530-BE60-1F23471AB43F}" destId="{0A212927-D14A-4227-AA70-84FDF340263A}" srcOrd="3" destOrd="0" parTransId="{9E70A841-69C5-4389-A6C6-34A528A91DC7}" sibTransId="{CC91A525-059F-42BB-9F57-9D3E9F51A114}"/>
    <dgm:cxn modelId="{A57070C8-B3A0-4C77-B24F-F4611C30A528}" type="presOf" srcId="{9D98B0EC-B2EF-4530-BE60-1F23471AB43F}" destId="{45B98DCB-CFC7-4DA8-B888-B9908687A526}" srcOrd="0" destOrd="0" presId="urn:microsoft.com/office/officeart/2005/8/layout/chevron2"/>
    <dgm:cxn modelId="{3FC9AC0C-6435-45FC-946C-04D3DB2BE0DB}" type="presOf" srcId="{D6551BDA-5A3F-4A90-A275-BBE20A7E5942}" destId="{8317C488-E8F3-4D41-925C-F440770367A4}" srcOrd="0" destOrd="0" presId="urn:microsoft.com/office/officeart/2005/8/layout/chevron2"/>
    <dgm:cxn modelId="{5F18BCE0-2D40-4AE3-9BF9-01AE2DF78A30}" srcId="{5C8B403E-6E35-406E-A62F-86BAF414E534}" destId="{4A6FCDE3-BCBF-40E4-8125-DB8E82C59819}" srcOrd="0" destOrd="0" parTransId="{F67E98DA-56A8-4EFE-8DED-EC148CD50F5C}" sibTransId="{EE4B1ACD-D41E-4E7D-8A91-886B2ECCFA35}"/>
    <dgm:cxn modelId="{9B980C42-988E-4856-835A-A6075E753225}" srcId="{0A212927-D14A-4227-AA70-84FDF340263A}" destId="{C897992B-4FD1-4734-9234-6E571ABF918A}" srcOrd="0" destOrd="0" parTransId="{3BEE82ED-6587-4237-AF37-CA9C8FA92038}" sibTransId="{AFCD6187-551B-4D99-9A57-6367AEA30B7C}"/>
    <dgm:cxn modelId="{CE669981-5036-4030-AB6C-690CC5CE119B}" srcId="{9D98B0EC-B2EF-4530-BE60-1F23471AB43F}" destId="{D6551BDA-5A3F-4A90-A275-BBE20A7E5942}" srcOrd="2" destOrd="0" parTransId="{C5BA26DC-498B-49ED-84C7-21AD5626B437}" sibTransId="{74DB5083-A722-496F-A289-8580782163B6}"/>
    <dgm:cxn modelId="{27769493-6998-4788-AEBE-E999F9116326}" type="presOf" srcId="{C897992B-4FD1-4734-9234-6E571ABF918A}" destId="{F05CAB74-639B-45BB-9D03-DA2A29F64B9F}" srcOrd="0" destOrd="0" presId="urn:microsoft.com/office/officeart/2005/8/layout/chevron2"/>
    <dgm:cxn modelId="{C1E62F7A-8E7C-4B64-A9EF-FA7A338FDCC6}" srcId="{9D98B0EC-B2EF-4530-BE60-1F23471AB43F}" destId="{E9489AA2-FE35-44BF-A7BB-3AE4AB6A2E22}" srcOrd="1" destOrd="0" parTransId="{CFC3483B-82A5-4F39-9712-12675E92DE95}" sibTransId="{B5573027-2106-45DD-8877-852A5CEBBEDD}"/>
    <dgm:cxn modelId="{03FF947D-3D60-47F7-8E90-7DC919647962}" srcId="{E9489AA2-FE35-44BF-A7BB-3AE4AB6A2E22}" destId="{6C1CC284-9AA2-4C65-BD05-1292CBE0A78D}" srcOrd="0" destOrd="0" parTransId="{79AABDFA-E171-4EAE-A3B8-BCA6FD2ACE58}" sibTransId="{2087DF4C-015B-43C5-A908-93805F606438}"/>
    <dgm:cxn modelId="{461F6626-F083-40F2-8DF9-4C1491EC19A3}" type="presOf" srcId="{25DAB528-E105-46B9-9087-4AB57554599C}" destId="{B1E7D496-4251-42A3-8BC0-C374A0246B95}" srcOrd="0" destOrd="0" presId="urn:microsoft.com/office/officeart/2005/8/layout/chevron2"/>
    <dgm:cxn modelId="{250EE81B-A323-4880-8100-5AEAD67EE091}" type="presOf" srcId="{D0FC6372-9A19-49DA-A07E-56A2B45F8F2B}" destId="{F05CAB74-639B-45BB-9D03-DA2A29F64B9F}" srcOrd="0" destOrd="1" presId="urn:microsoft.com/office/officeart/2005/8/layout/chevron2"/>
    <dgm:cxn modelId="{B85E5037-F0FE-4BFD-8494-A6818139E472}" type="presParOf" srcId="{45B98DCB-CFC7-4DA8-B888-B9908687A526}" destId="{457F44B9-EDF3-44F5-841A-46C5907521CB}" srcOrd="0" destOrd="0" presId="urn:microsoft.com/office/officeart/2005/8/layout/chevron2"/>
    <dgm:cxn modelId="{A961EDD3-EF38-4C48-B835-54235C36A2BC}" type="presParOf" srcId="{457F44B9-EDF3-44F5-841A-46C5907521CB}" destId="{29D90F53-2E34-42AB-9176-9375D894538A}" srcOrd="0" destOrd="0" presId="urn:microsoft.com/office/officeart/2005/8/layout/chevron2"/>
    <dgm:cxn modelId="{C17383E2-BE72-400C-8E16-DB65A4FC4EEC}" type="presParOf" srcId="{457F44B9-EDF3-44F5-841A-46C5907521CB}" destId="{99EE15F9-FCB1-4C24-9D59-D2A1D94DF172}" srcOrd="1" destOrd="0" presId="urn:microsoft.com/office/officeart/2005/8/layout/chevron2"/>
    <dgm:cxn modelId="{EC3BEA2A-1CEE-40D3-BF45-B89547F7DDC2}" type="presParOf" srcId="{45B98DCB-CFC7-4DA8-B888-B9908687A526}" destId="{B54B0E16-AA00-4B24-A4F6-568E0DBD2F53}" srcOrd="1" destOrd="0" presId="urn:microsoft.com/office/officeart/2005/8/layout/chevron2"/>
    <dgm:cxn modelId="{D8D80713-401E-4EBE-9BE1-0A4C668D97EA}" type="presParOf" srcId="{45B98DCB-CFC7-4DA8-B888-B9908687A526}" destId="{3CCD4FB6-B5D6-454C-B73A-828F06B26189}" srcOrd="2" destOrd="0" presId="urn:microsoft.com/office/officeart/2005/8/layout/chevron2"/>
    <dgm:cxn modelId="{5548188A-86B4-4258-B896-6611783C1E50}" type="presParOf" srcId="{3CCD4FB6-B5D6-454C-B73A-828F06B26189}" destId="{4D616111-8F86-4374-B853-C334E0EB8A31}" srcOrd="0" destOrd="0" presId="urn:microsoft.com/office/officeart/2005/8/layout/chevron2"/>
    <dgm:cxn modelId="{5E31AEDE-6273-4F96-9643-8190501A89F9}" type="presParOf" srcId="{3CCD4FB6-B5D6-454C-B73A-828F06B26189}" destId="{EFD08909-9CE3-40A2-B4B6-051754F9D2C7}" srcOrd="1" destOrd="0" presId="urn:microsoft.com/office/officeart/2005/8/layout/chevron2"/>
    <dgm:cxn modelId="{2BD5A46B-47DB-4838-A4D8-21DF27C6E2D8}" type="presParOf" srcId="{45B98DCB-CFC7-4DA8-B888-B9908687A526}" destId="{BBD0612A-E683-4EB2-80AC-A336FF15411F}" srcOrd="3" destOrd="0" presId="urn:microsoft.com/office/officeart/2005/8/layout/chevron2"/>
    <dgm:cxn modelId="{9A29E712-C96B-4884-87BA-C23682FA5037}" type="presParOf" srcId="{45B98DCB-CFC7-4DA8-B888-B9908687A526}" destId="{87C2EE0D-E0D9-41A1-AE25-A7D28A616C77}" srcOrd="4" destOrd="0" presId="urn:microsoft.com/office/officeart/2005/8/layout/chevron2"/>
    <dgm:cxn modelId="{707EA2D9-35F3-4102-9E66-1621DA3AFCC4}" type="presParOf" srcId="{87C2EE0D-E0D9-41A1-AE25-A7D28A616C77}" destId="{8317C488-E8F3-4D41-925C-F440770367A4}" srcOrd="0" destOrd="0" presId="urn:microsoft.com/office/officeart/2005/8/layout/chevron2"/>
    <dgm:cxn modelId="{D00588DD-50D5-4D54-ADAA-FE1ACE100CE0}" type="presParOf" srcId="{87C2EE0D-E0D9-41A1-AE25-A7D28A616C77}" destId="{B1E7D496-4251-42A3-8BC0-C374A0246B95}" srcOrd="1" destOrd="0" presId="urn:microsoft.com/office/officeart/2005/8/layout/chevron2"/>
    <dgm:cxn modelId="{3F273A2C-6B44-4F99-BE3C-ACAA868735A2}" type="presParOf" srcId="{45B98DCB-CFC7-4DA8-B888-B9908687A526}" destId="{06411405-2C0B-424B-9282-C251B6375D87}" srcOrd="5" destOrd="0" presId="urn:microsoft.com/office/officeart/2005/8/layout/chevron2"/>
    <dgm:cxn modelId="{08D9F9B0-1455-402E-8599-9D344889529D}" type="presParOf" srcId="{45B98DCB-CFC7-4DA8-B888-B9908687A526}" destId="{4DCC0571-9261-4EB7-B460-78E6662D12B2}" srcOrd="6" destOrd="0" presId="urn:microsoft.com/office/officeart/2005/8/layout/chevron2"/>
    <dgm:cxn modelId="{9C0D7753-ED2A-4235-9D6A-31D10FF6F802}" type="presParOf" srcId="{4DCC0571-9261-4EB7-B460-78E6662D12B2}" destId="{F8AE5F82-60ED-4FC2-A325-BE4DB76AAD08}" srcOrd="0" destOrd="0" presId="urn:microsoft.com/office/officeart/2005/8/layout/chevron2"/>
    <dgm:cxn modelId="{683DC866-C603-4030-9C13-3E5424710A73}" type="presParOf" srcId="{4DCC0571-9261-4EB7-B460-78E6662D12B2}" destId="{F05CAB74-639B-45BB-9D03-DA2A29F64B9F}" srcOrd="1" destOrd="0" presId="urn:microsoft.com/office/officeart/2005/8/layout/chevron2"/>
    <dgm:cxn modelId="{0DBF2C90-2B59-43B4-BA7D-1E0D2E3C2870}" type="presParOf" srcId="{45B98DCB-CFC7-4DA8-B888-B9908687A526}" destId="{6B7C40EE-C8F7-4E4F-BD7D-6D97893490F5}" srcOrd="7" destOrd="0" presId="urn:microsoft.com/office/officeart/2005/8/layout/chevron2"/>
    <dgm:cxn modelId="{3A0E00BC-4FE9-4DD7-8E68-70B28E8BD614}" type="presParOf" srcId="{45B98DCB-CFC7-4DA8-B888-B9908687A526}" destId="{59260547-A132-446B-A156-7F5CEE7255FE}" srcOrd="8" destOrd="0" presId="urn:microsoft.com/office/officeart/2005/8/layout/chevron2"/>
    <dgm:cxn modelId="{329034AA-9A5E-454D-9C82-FF0090489F93}" type="presParOf" srcId="{59260547-A132-446B-A156-7F5CEE7255FE}" destId="{3B354AEB-83F4-487D-92E2-6FD3063A39BF}" srcOrd="0" destOrd="0" presId="urn:microsoft.com/office/officeart/2005/8/layout/chevron2"/>
    <dgm:cxn modelId="{DEE21B25-67D0-4741-A5D2-2441D0AF4A92}" type="presParOf" srcId="{59260547-A132-446B-A156-7F5CEE7255FE}" destId="{E41A153F-7429-416A-8D23-743351A42F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6341C-2C2D-44BF-B1A8-71FE8008DBE3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A042E5-9A49-4723-AC8B-67862C333D36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Ключевые идеи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689B4DB-7CCC-4881-A120-3D3C97D9CA05}" type="parTrans" cxnId="{1ABCB767-0000-4F89-85DB-3248E788EBD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6741DA-38EA-4C3D-A1E8-0A7F75634883}" type="sibTrans" cxnId="{1ABCB767-0000-4F89-85DB-3248E788EBD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E71E5C8-EB55-4B27-BD80-FF0F52089DB6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Ожидаемый результат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6E14DF2-3C91-4E4D-804C-E4FD907E3FE2}" type="parTrans" cxnId="{13A8A0BB-ECA6-419E-AACD-CE7E8B1A3D0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4353849-54B3-46DE-A161-6D44C68963D2}" type="sibTrans" cxnId="{13A8A0BB-ECA6-419E-AACD-CE7E8B1A3D0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2CB2FB-5818-40C9-8B7C-49B2115D36A5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Цель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169F8B-AE2E-48C9-A5EF-AFF94AF81114}" type="parTrans" cxnId="{D68A24CC-F674-4EA5-8328-2040E6EDE61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49A9F38-FD08-4F09-AEA0-4A8EB9DDB607}" type="sibTrans" cxnId="{D68A24CC-F674-4EA5-8328-2040E6EDE61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B4859E8-011F-4725-A1F7-560F11D28646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Урок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42E841C-08A6-4F6E-85B4-499EC87C32FC}" type="sibTrans" cxnId="{275D2DE6-8CFC-40E4-B6F4-31B69BFE19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58ED93-25A3-414D-ACF8-7E8600EAB49D}" type="parTrans" cxnId="{275D2DE6-8CFC-40E4-B6F4-31B69BFE19B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5218D87-0300-4B37-BAA9-F6EE795738E9}" type="pres">
      <dgm:prSet presAssocID="{2266341C-2C2D-44BF-B1A8-71FE8008DB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C41F7B-A4D5-48E1-A319-D8D0824AE539}" type="pres">
      <dgm:prSet presAssocID="{7B4859E8-011F-4725-A1F7-560F11D28646}" presName="centerShape" presStyleLbl="node0" presStyleIdx="0" presStyleCnt="1"/>
      <dgm:spPr/>
      <dgm:t>
        <a:bodyPr/>
        <a:lstStyle/>
        <a:p>
          <a:endParaRPr lang="ru-RU"/>
        </a:p>
      </dgm:t>
    </dgm:pt>
    <dgm:pt modelId="{AD39B959-670D-4AC5-9238-877ECCFC2296}" type="pres">
      <dgm:prSet presAssocID="{4CA042E5-9A49-4723-AC8B-67862C333D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70A94-F113-45A4-93EA-46C686D5BF07}" type="pres">
      <dgm:prSet presAssocID="{4CA042E5-9A49-4723-AC8B-67862C333D36}" presName="dummy" presStyleCnt="0"/>
      <dgm:spPr/>
    </dgm:pt>
    <dgm:pt modelId="{D2D2D9E1-C7E1-48A8-9B2D-A943954E24A3}" type="pres">
      <dgm:prSet presAssocID="{FC6741DA-38EA-4C3D-A1E8-0A7F7563488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47045DF-44CB-44F3-89D0-821C3F97302E}" type="pres">
      <dgm:prSet presAssocID="{DE71E5C8-EB55-4B27-BD80-FF0F52089D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ED337-1CE1-4A54-B8A6-BD51CB4D01E2}" type="pres">
      <dgm:prSet presAssocID="{DE71E5C8-EB55-4B27-BD80-FF0F52089DB6}" presName="dummy" presStyleCnt="0"/>
      <dgm:spPr/>
    </dgm:pt>
    <dgm:pt modelId="{2B8DB1CC-A351-451B-9859-F9668AEF826F}" type="pres">
      <dgm:prSet presAssocID="{B4353849-54B3-46DE-A161-6D44C68963D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6208556-6C55-4663-8FD6-D6A4F2B0D0E9}" type="pres">
      <dgm:prSet presAssocID="{C92CB2FB-5818-40C9-8B7C-49B2115D36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7E089-6A7D-4F10-BB30-623929A5717A}" type="pres">
      <dgm:prSet presAssocID="{C92CB2FB-5818-40C9-8B7C-49B2115D36A5}" presName="dummy" presStyleCnt="0"/>
      <dgm:spPr/>
    </dgm:pt>
    <dgm:pt modelId="{844F5E14-810A-494C-87C2-8ACBF7D18F00}" type="pres">
      <dgm:prSet presAssocID="{449A9F38-FD08-4F09-AEA0-4A8EB9DDB607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41978DF-1B6D-4D75-B00B-062BB2C6AF52}" type="presOf" srcId="{B4353849-54B3-46DE-A161-6D44C68963D2}" destId="{2B8DB1CC-A351-451B-9859-F9668AEF826F}" srcOrd="0" destOrd="0" presId="urn:microsoft.com/office/officeart/2005/8/layout/radial6"/>
    <dgm:cxn modelId="{275D2DE6-8CFC-40E4-B6F4-31B69BFE19B9}" srcId="{2266341C-2C2D-44BF-B1A8-71FE8008DBE3}" destId="{7B4859E8-011F-4725-A1F7-560F11D28646}" srcOrd="0" destOrd="0" parTransId="{9C58ED93-25A3-414D-ACF8-7E8600EAB49D}" sibTransId="{A42E841C-08A6-4F6E-85B4-499EC87C32FC}"/>
    <dgm:cxn modelId="{13A8A0BB-ECA6-419E-AACD-CE7E8B1A3D0B}" srcId="{7B4859E8-011F-4725-A1F7-560F11D28646}" destId="{DE71E5C8-EB55-4B27-BD80-FF0F52089DB6}" srcOrd="1" destOrd="0" parTransId="{46E14DF2-3C91-4E4D-804C-E4FD907E3FE2}" sibTransId="{B4353849-54B3-46DE-A161-6D44C68963D2}"/>
    <dgm:cxn modelId="{19E29753-2751-447A-B789-92FFF9A43B6D}" type="presOf" srcId="{449A9F38-FD08-4F09-AEA0-4A8EB9DDB607}" destId="{844F5E14-810A-494C-87C2-8ACBF7D18F00}" srcOrd="0" destOrd="0" presId="urn:microsoft.com/office/officeart/2005/8/layout/radial6"/>
    <dgm:cxn modelId="{9AB9D8F8-2D0D-49E2-AD96-AD2A5243389C}" type="presOf" srcId="{7B4859E8-011F-4725-A1F7-560F11D28646}" destId="{54C41F7B-A4D5-48E1-A319-D8D0824AE539}" srcOrd="0" destOrd="0" presId="urn:microsoft.com/office/officeart/2005/8/layout/radial6"/>
    <dgm:cxn modelId="{3C019A4E-FD2C-4E4D-AA1C-CE896F08398D}" type="presOf" srcId="{C92CB2FB-5818-40C9-8B7C-49B2115D36A5}" destId="{76208556-6C55-4663-8FD6-D6A4F2B0D0E9}" srcOrd="0" destOrd="0" presId="urn:microsoft.com/office/officeart/2005/8/layout/radial6"/>
    <dgm:cxn modelId="{6D2C7DB5-2D8D-4FF4-8A78-45C23F476A90}" type="presOf" srcId="{4CA042E5-9A49-4723-AC8B-67862C333D36}" destId="{AD39B959-670D-4AC5-9238-877ECCFC2296}" srcOrd="0" destOrd="0" presId="urn:microsoft.com/office/officeart/2005/8/layout/radial6"/>
    <dgm:cxn modelId="{1ABCB767-0000-4F89-85DB-3248E788EBD7}" srcId="{7B4859E8-011F-4725-A1F7-560F11D28646}" destId="{4CA042E5-9A49-4723-AC8B-67862C333D36}" srcOrd="0" destOrd="0" parTransId="{9689B4DB-7CCC-4881-A120-3D3C97D9CA05}" sibTransId="{FC6741DA-38EA-4C3D-A1E8-0A7F75634883}"/>
    <dgm:cxn modelId="{0CC67582-49E8-4BC3-AC11-2FB8C368C74C}" type="presOf" srcId="{DE71E5C8-EB55-4B27-BD80-FF0F52089DB6}" destId="{547045DF-44CB-44F3-89D0-821C3F97302E}" srcOrd="0" destOrd="0" presId="urn:microsoft.com/office/officeart/2005/8/layout/radial6"/>
    <dgm:cxn modelId="{573F1E5D-CE65-4927-A6F8-9A432B264A53}" type="presOf" srcId="{2266341C-2C2D-44BF-B1A8-71FE8008DBE3}" destId="{B5218D87-0300-4B37-BAA9-F6EE795738E9}" srcOrd="0" destOrd="0" presId="urn:microsoft.com/office/officeart/2005/8/layout/radial6"/>
    <dgm:cxn modelId="{D68A24CC-F674-4EA5-8328-2040E6EDE618}" srcId="{7B4859E8-011F-4725-A1F7-560F11D28646}" destId="{C92CB2FB-5818-40C9-8B7C-49B2115D36A5}" srcOrd="2" destOrd="0" parTransId="{53169F8B-AE2E-48C9-A5EF-AFF94AF81114}" sibTransId="{449A9F38-FD08-4F09-AEA0-4A8EB9DDB607}"/>
    <dgm:cxn modelId="{6C7C56BF-B451-4D1B-8245-0E6198F0CDFA}" type="presOf" srcId="{FC6741DA-38EA-4C3D-A1E8-0A7F75634883}" destId="{D2D2D9E1-C7E1-48A8-9B2D-A943954E24A3}" srcOrd="0" destOrd="0" presId="urn:microsoft.com/office/officeart/2005/8/layout/radial6"/>
    <dgm:cxn modelId="{74359E4E-6A56-4E3E-B6AF-A48B64153FC9}" type="presParOf" srcId="{B5218D87-0300-4B37-BAA9-F6EE795738E9}" destId="{54C41F7B-A4D5-48E1-A319-D8D0824AE539}" srcOrd="0" destOrd="0" presId="urn:microsoft.com/office/officeart/2005/8/layout/radial6"/>
    <dgm:cxn modelId="{81E428A6-851F-4710-9E2D-88595B90A398}" type="presParOf" srcId="{B5218D87-0300-4B37-BAA9-F6EE795738E9}" destId="{AD39B959-670D-4AC5-9238-877ECCFC2296}" srcOrd="1" destOrd="0" presId="urn:microsoft.com/office/officeart/2005/8/layout/radial6"/>
    <dgm:cxn modelId="{DF817F2F-C889-459C-9F24-82D70877B96D}" type="presParOf" srcId="{B5218D87-0300-4B37-BAA9-F6EE795738E9}" destId="{56770A94-F113-45A4-93EA-46C686D5BF07}" srcOrd="2" destOrd="0" presId="urn:microsoft.com/office/officeart/2005/8/layout/radial6"/>
    <dgm:cxn modelId="{715166A4-6DB7-43F6-9ECA-78D149654B27}" type="presParOf" srcId="{B5218D87-0300-4B37-BAA9-F6EE795738E9}" destId="{D2D2D9E1-C7E1-48A8-9B2D-A943954E24A3}" srcOrd="3" destOrd="0" presId="urn:microsoft.com/office/officeart/2005/8/layout/radial6"/>
    <dgm:cxn modelId="{660F9756-063E-4C65-A8A6-5496AEE4FF90}" type="presParOf" srcId="{B5218D87-0300-4B37-BAA9-F6EE795738E9}" destId="{547045DF-44CB-44F3-89D0-821C3F97302E}" srcOrd="4" destOrd="0" presId="urn:microsoft.com/office/officeart/2005/8/layout/radial6"/>
    <dgm:cxn modelId="{0EB6FC48-A18D-49D1-8093-EBE6F3EDA271}" type="presParOf" srcId="{B5218D87-0300-4B37-BAA9-F6EE795738E9}" destId="{D77ED337-1CE1-4A54-B8A6-BD51CB4D01E2}" srcOrd="5" destOrd="0" presId="urn:microsoft.com/office/officeart/2005/8/layout/radial6"/>
    <dgm:cxn modelId="{3FC96BAC-957A-4C97-B8FD-393F2C2D8CA5}" type="presParOf" srcId="{B5218D87-0300-4B37-BAA9-F6EE795738E9}" destId="{2B8DB1CC-A351-451B-9859-F9668AEF826F}" srcOrd="6" destOrd="0" presId="urn:microsoft.com/office/officeart/2005/8/layout/radial6"/>
    <dgm:cxn modelId="{4B9A1E57-CED6-4777-BDE4-F6D29E964E8D}" type="presParOf" srcId="{B5218D87-0300-4B37-BAA9-F6EE795738E9}" destId="{76208556-6C55-4663-8FD6-D6A4F2B0D0E9}" srcOrd="7" destOrd="0" presId="urn:microsoft.com/office/officeart/2005/8/layout/radial6"/>
    <dgm:cxn modelId="{14B548F8-81E9-4AA8-A98E-96780688AFB3}" type="presParOf" srcId="{B5218D87-0300-4B37-BAA9-F6EE795738E9}" destId="{CF17E089-6A7D-4F10-BB30-623929A5717A}" srcOrd="8" destOrd="0" presId="urn:microsoft.com/office/officeart/2005/8/layout/radial6"/>
    <dgm:cxn modelId="{B8AA04E0-7A66-4B63-ABCD-5C3DE9BA4C9B}" type="presParOf" srcId="{B5218D87-0300-4B37-BAA9-F6EE795738E9}" destId="{844F5E14-810A-494C-87C2-8ACBF7D18F0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D90F53-2E34-42AB-9176-9375D894538A}">
      <dsp:nvSpPr>
        <dsp:cNvPr id="0" name=""/>
        <dsp:cNvSpPr/>
      </dsp:nvSpPr>
      <dsp:spPr>
        <a:xfrm rot="5400000">
          <a:off x="-164993" y="166196"/>
          <a:ext cx="1099955" cy="769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S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64993" y="166196"/>
        <a:ext cx="1099955" cy="769968"/>
      </dsp:txXfrm>
    </dsp:sp>
    <dsp:sp modelId="{99EE15F9-FCB1-4C24-9D59-D2A1D94DF172}">
      <dsp:nvSpPr>
        <dsp:cNvPr id="0" name=""/>
        <dsp:cNvSpPr/>
      </dsp:nvSpPr>
      <dsp:spPr>
        <a:xfrm rot="5400000">
          <a:off x="3763691" y="-2992520"/>
          <a:ext cx="714970" cy="6702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Конкретная цель.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 Что это значит? Цель должна быть четкой, конкретной. Чего конкретно я хочу?  Если в цели есть слова «больше», «раньше» и т.д. </a:t>
          </a: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Постановка цели по SMART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   будет выглядеть так: «Я хочу увеличить свой доход, я хочу похудеть, я хочу купить машину».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691" y="-2992520"/>
        <a:ext cx="714970" cy="6702417"/>
      </dsp:txXfrm>
    </dsp:sp>
    <dsp:sp modelId="{4D616111-8F86-4374-B853-C334E0EB8A31}">
      <dsp:nvSpPr>
        <dsp:cNvPr id="0" name=""/>
        <dsp:cNvSpPr/>
      </dsp:nvSpPr>
      <dsp:spPr>
        <a:xfrm rot="5400000">
          <a:off x="-164993" y="1149102"/>
          <a:ext cx="1099955" cy="769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M</a:t>
          </a:r>
        </a:p>
      </dsp:txBody>
      <dsp:txXfrm rot="5400000">
        <a:off x="-164993" y="1149102"/>
        <a:ext cx="1099955" cy="769968"/>
      </dsp:txXfrm>
    </dsp:sp>
    <dsp:sp modelId="{EFD08909-9CE3-40A2-B4B6-051754F9D2C7}">
      <dsp:nvSpPr>
        <dsp:cNvPr id="0" name=""/>
        <dsp:cNvSpPr/>
      </dsp:nvSpPr>
      <dsp:spPr>
        <a:xfrm rot="5400000">
          <a:off x="3763691" y="-2009614"/>
          <a:ext cx="714970" cy="6702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Измеримая цель.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 Результат достижения цели должен быть измеримым. Наш пример, я хочу увеличить свой доход в 1,5 раза, я хочу похудеть  на 10 килограммов, я хочу купить машину (и  обязательно укажите  какую машину вы хотите купить).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691" y="-2009614"/>
        <a:ext cx="714970" cy="6702417"/>
      </dsp:txXfrm>
    </dsp:sp>
    <dsp:sp modelId="{8317C488-E8F3-4D41-925C-F440770367A4}">
      <dsp:nvSpPr>
        <dsp:cNvPr id="0" name=""/>
        <dsp:cNvSpPr/>
      </dsp:nvSpPr>
      <dsp:spPr>
        <a:xfrm rot="5400000">
          <a:off x="-164993" y="2132008"/>
          <a:ext cx="1099955" cy="769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A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64993" y="2132008"/>
        <a:ext cx="1099955" cy="769968"/>
      </dsp:txXfrm>
    </dsp:sp>
    <dsp:sp modelId="{B1E7D496-4251-42A3-8BC0-C374A0246B95}">
      <dsp:nvSpPr>
        <dsp:cNvPr id="0" name=""/>
        <dsp:cNvSpPr/>
      </dsp:nvSpPr>
      <dsp:spPr>
        <a:xfrm rot="5400000">
          <a:off x="3763691" y="-1026708"/>
          <a:ext cx="714970" cy="6702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Достижимая цель.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 Можно ли вообще достичь этой цели? Цель должна быть исполнимой. Вы должны понимать, что у вас есть знания возможности, силы и средства для исполнения этой цели, или есть возможность получить дополнительные ресурсы. 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691" y="-1026708"/>
        <a:ext cx="714970" cy="6702417"/>
      </dsp:txXfrm>
    </dsp:sp>
    <dsp:sp modelId="{F8AE5F82-60ED-4FC2-A325-BE4DB76AAD08}">
      <dsp:nvSpPr>
        <dsp:cNvPr id="0" name=""/>
        <dsp:cNvSpPr/>
      </dsp:nvSpPr>
      <dsp:spPr>
        <a:xfrm rot="5400000">
          <a:off x="-164993" y="3114914"/>
          <a:ext cx="1099955" cy="769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R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64993" y="3114914"/>
        <a:ext cx="1099955" cy="769968"/>
      </dsp:txXfrm>
    </dsp:sp>
    <dsp:sp modelId="{F05CAB74-639B-45BB-9D03-DA2A29F64B9F}">
      <dsp:nvSpPr>
        <dsp:cNvPr id="0" name=""/>
        <dsp:cNvSpPr/>
      </dsp:nvSpPr>
      <dsp:spPr>
        <a:xfrm rot="5400000">
          <a:off x="3763691" y="-43802"/>
          <a:ext cx="714970" cy="6702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latin typeface="Times New Roman" pitchFamily="18" charset="0"/>
              <a:cs typeface="Times New Roman" pitchFamily="18" charset="0"/>
            </a:rPr>
            <a:t>Реалистичная цель.</a:t>
          </a: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  Вы должны  реально  представлять результат достижения цели.  Реалистичная цель должна согласовываться с другими целями и не противоречить  вашим жизненным ценностям. Чтобы они вместе, ценности и цели,  вели вас к результату.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691" y="-43802"/>
        <a:ext cx="714970" cy="6702417"/>
      </dsp:txXfrm>
    </dsp:sp>
    <dsp:sp modelId="{3B354AEB-83F4-487D-92E2-6FD3063A39BF}">
      <dsp:nvSpPr>
        <dsp:cNvPr id="0" name=""/>
        <dsp:cNvSpPr/>
      </dsp:nvSpPr>
      <dsp:spPr>
        <a:xfrm rot="5400000">
          <a:off x="-164993" y="4097820"/>
          <a:ext cx="1099955" cy="769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T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64993" y="4097820"/>
        <a:ext cx="1099955" cy="769968"/>
      </dsp:txXfrm>
    </dsp:sp>
    <dsp:sp modelId="{E41A153F-7429-416A-8D23-743351A42F11}">
      <dsp:nvSpPr>
        <dsp:cNvPr id="0" name=""/>
        <dsp:cNvSpPr/>
      </dsp:nvSpPr>
      <dsp:spPr>
        <a:xfrm rot="5400000">
          <a:off x="3763691" y="939103"/>
          <a:ext cx="714970" cy="67024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smtClean="0">
              <a:latin typeface="Times New Roman" pitchFamily="18" charset="0"/>
              <a:cs typeface="Times New Roman" pitchFamily="18" charset="0"/>
            </a:rPr>
            <a:t>Определенная во времени цель.</a:t>
          </a:r>
          <a:r>
            <a:rPr lang="ru-RU" sz="1100" kern="1200" smtClean="0">
              <a:latin typeface="Times New Roman" pitchFamily="18" charset="0"/>
              <a:cs typeface="Times New Roman" pitchFamily="18" charset="0"/>
            </a:rPr>
            <a:t> Цель должна иметь временные рамки. Должны быть четко поставлены сроки достижения цели. Без установки сроков конкретной цели нет.</a:t>
          </a:r>
          <a:endParaRPr lang="ru-RU" sz="1100" kern="1200">
            <a:latin typeface="Times New Roman" pitchFamily="18" charset="0"/>
            <a:cs typeface="Times New Roman" pitchFamily="18" charset="0"/>
          </a:endParaRPr>
        </a:p>
      </dsp:txBody>
      <dsp:txXfrm rot="5400000">
        <a:off x="3763691" y="939103"/>
        <a:ext cx="714970" cy="6702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4F5E14-810A-494C-87C2-8ACBF7D18F00}">
      <dsp:nvSpPr>
        <dsp:cNvPr id="0" name=""/>
        <dsp:cNvSpPr/>
      </dsp:nvSpPr>
      <dsp:spPr>
        <a:xfrm>
          <a:off x="327775" y="775030"/>
          <a:ext cx="3887877" cy="388787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8DB1CC-A351-451B-9859-F9668AEF826F}">
      <dsp:nvSpPr>
        <dsp:cNvPr id="0" name=""/>
        <dsp:cNvSpPr/>
      </dsp:nvSpPr>
      <dsp:spPr>
        <a:xfrm>
          <a:off x="327775" y="775030"/>
          <a:ext cx="3887877" cy="388787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D2D9E1-C7E1-48A8-9B2D-A943954E24A3}">
      <dsp:nvSpPr>
        <dsp:cNvPr id="0" name=""/>
        <dsp:cNvSpPr/>
      </dsp:nvSpPr>
      <dsp:spPr>
        <a:xfrm>
          <a:off x="327775" y="775030"/>
          <a:ext cx="3887877" cy="388787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C41F7B-A4D5-48E1-A319-D8D0824AE539}">
      <dsp:nvSpPr>
        <dsp:cNvPr id="0" name=""/>
        <dsp:cNvSpPr/>
      </dsp:nvSpPr>
      <dsp:spPr>
        <a:xfrm>
          <a:off x="1377670" y="1824925"/>
          <a:ext cx="1788087" cy="17880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300" kern="1200" dirty="0" smtClean="0">
              <a:latin typeface="Times New Roman" pitchFamily="18" charset="0"/>
              <a:cs typeface="Times New Roman" pitchFamily="18" charset="0"/>
            </a:rPr>
            <a:t>Урок</a:t>
          </a:r>
          <a:endParaRPr lang="ru-RU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7670" y="1824925"/>
        <a:ext cx="1788087" cy="1788087"/>
      </dsp:txXfrm>
    </dsp:sp>
    <dsp:sp modelId="{AD39B959-670D-4AC5-9238-877ECCFC2296}">
      <dsp:nvSpPr>
        <dsp:cNvPr id="0" name=""/>
        <dsp:cNvSpPr/>
      </dsp:nvSpPr>
      <dsp:spPr>
        <a:xfrm>
          <a:off x="1645883" y="194259"/>
          <a:ext cx="1251661" cy="12516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Ключевые идеи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5883" y="194259"/>
        <a:ext cx="1251661" cy="1251661"/>
      </dsp:txXfrm>
    </dsp:sp>
    <dsp:sp modelId="{547045DF-44CB-44F3-89D0-821C3F97302E}">
      <dsp:nvSpPr>
        <dsp:cNvPr id="0" name=""/>
        <dsp:cNvSpPr/>
      </dsp:nvSpPr>
      <dsp:spPr>
        <a:xfrm>
          <a:off x="3290360" y="3042578"/>
          <a:ext cx="1251661" cy="12516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Ожидаемый результат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0360" y="3042578"/>
        <a:ext cx="1251661" cy="1251661"/>
      </dsp:txXfrm>
    </dsp:sp>
    <dsp:sp modelId="{76208556-6C55-4663-8FD6-D6A4F2B0D0E9}">
      <dsp:nvSpPr>
        <dsp:cNvPr id="0" name=""/>
        <dsp:cNvSpPr/>
      </dsp:nvSpPr>
      <dsp:spPr>
        <a:xfrm>
          <a:off x="1406" y="3042578"/>
          <a:ext cx="1251661" cy="12516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Times New Roman" pitchFamily="18" charset="0"/>
              <a:cs typeface="Times New Roman" pitchFamily="18" charset="0"/>
            </a:rPr>
            <a:t>Цель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06" y="3042578"/>
        <a:ext cx="1251661" cy="1251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92C00-B57F-4CF1-9563-A9C3C1F1D763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25B23-AFFE-48D6-93BF-AF1B9286D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25B23-AFFE-48D6-93BF-AF1B9286DBA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743EA1-9737-4F4D-A6B7-2E72E6CFF45F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C3711F-B98A-4B63-BCC8-1FF169AE40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okyuspeha.ru/postanovka-cel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33400"/>
            <a:ext cx="8352928" cy="397572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школа им. </a:t>
            </a:r>
            <a:r>
              <a:rPr lang="ru-RU" sz="18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О.Жандосова</a:t>
            </a:r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дошкольным мини-центром» КГУ</a:t>
            </a:r>
            <a:br>
              <a:rPr lang="ru-RU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НОВЫЕ ПОДХОДЫ В ОБУЧЕНИИ: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цель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869160"/>
            <a:ext cx="5114778" cy="1296144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Подготовила :Когалбаева Г.С.</a:t>
            </a:r>
          </a:p>
          <a:p>
            <a:r>
              <a:rPr lang="kk-KZ" dirty="0" smtClean="0">
                <a:solidFill>
                  <a:schemeClr val="tx1"/>
                </a:solidFill>
              </a:rPr>
              <a:t>Учитель русского языка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10000"/>
          </a:bodyPr>
          <a:lstStyle/>
          <a:p>
            <a:pPr indent="27432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цели по 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применяется в основном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бизнес-планировании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и в  обычной жизни  для определения цели  этот метод прекрасно подойдет.  В чем же заключается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tooltip="Правильная постановка цели — залог успеха."/>
              </a:rPr>
              <a:t>постановка 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 SMART?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переводе с английского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означает «умный» с оттенком «хитрый», «смекалистый».  В нашем случае это слово является аббревиатурой, которую ввел Питер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1954 г.</a:t>
            </a:r>
          </a:p>
          <a:p>
            <a:pPr indent="274320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Постановка цели по 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содержит в себе 5 критериев, каждая цель должна быть  —</a:t>
            </a:r>
          </a:p>
          <a:p>
            <a:pPr lvl="0" indent="274320" fontAlgn="base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 —   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конкретная;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74320" fontAlgn="base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M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измеримая;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74320" fontAlgn="base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A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Achievable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достижимая;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74320" fontAlgn="base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R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Realistiс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реалистичная;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74320" fontAlgn="base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T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Timed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определенная по времени.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Любую вашу цель необходимо проверить по пяти описанным критериям: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472386" cy="5033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0040"/>
            <a:ext cx="7196166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подход: правила постановки учебных целей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4543428" cy="5105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>
            <a:off x="3286116" y="221455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628" y="535782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00562" y="200024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Что должен знать ученик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29256" y="521495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Что должен уметь ученик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я узнала…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выполняла задания…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поняла,что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приобрела…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научилась…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смогла…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дал мне для жизни…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115</Words>
  <Application>Microsoft Office PowerPoint</Application>
  <PresentationFormat>Экран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«Средняя школа им. О.Жандосова с дошкольным мини-центром» КГУ    НОВЫЕ ПОДХОДЫ В ОБУЧЕНИИ:SMART цель </vt:lpstr>
      <vt:lpstr>Слайд 2</vt:lpstr>
      <vt:lpstr>Любую вашу цель необходимо проверить по пяти описанным критериям:</vt:lpstr>
      <vt:lpstr>Компетентностный подход: правила постановки учебных целей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ПОДХОДЫ В ОБУЧЕНИИ:SMART цель</dc:title>
  <dc:creator>Admin</dc:creator>
  <cp:lastModifiedBy>Маржан</cp:lastModifiedBy>
  <cp:revision>9</cp:revision>
  <dcterms:created xsi:type="dcterms:W3CDTF">2015-01-29T16:25:33Z</dcterms:created>
  <dcterms:modified xsi:type="dcterms:W3CDTF">2015-02-23T15:46:32Z</dcterms:modified>
</cp:coreProperties>
</file>