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A43D-A35E-41B4-ADBD-4EC9F14E2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C:\Documents and Settings\Администратор\Рабочий стол\фото для конкурса\IMG_324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001963"/>
            <a:ext cx="5148263" cy="3862387"/>
          </a:xfrm>
          <a:effectLst>
            <a:softEdge rad="112500"/>
          </a:effectLst>
        </p:spPr>
      </p:pic>
      <p:pic>
        <p:nvPicPr>
          <p:cNvPr id="16388" name="Picture 2" descr="C:\Documents and Settings\Администратор\Рабочий стол\фото для конкурса\СОШ № 11 в подшефном ДОУ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0"/>
            <a:ext cx="4787900" cy="3590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868" name="Text Box 8"/>
          <p:cNvSpPr txBox="1">
            <a:spLocks noChangeArrowheads="1"/>
          </p:cNvSpPr>
          <p:nvPr/>
        </p:nvSpPr>
        <p:spPr bwMode="auto">
          <a:xfrm>
            <a:off x="539750" y="1125538"/>
            <a:ext cx="295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36869" name="WordArt 12"/>
          <p:cNvSpPr>
            <a:spLocks noChangeArrowheads="1" noChangeShapeType="1" noTextEdit="1"/>
          </p:cNvSpPr>
          <p:nvPr/>
        </p:nvSpPr>
        <p:spPr bwMode="auto">
          <a:xfrm>
            <a:off x="5651500" y="4292600"/>
            <a:ext cx="3024188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Игра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"Форт ЮИД"</a:t>
            </a:r>
          </a:p>
        </p:txBody>
      </p:sp>
      <p:sp>
        <p:nvSpPr>
          <p:cNvPr id="36870" name="WordArt 13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3740150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Отряд ЮИД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МБОУ СОШ № 11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«Зеленая волна»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15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Слайд 1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/>
  <cp:lastModifiedBy>User</cp:lastModifiedBy>
  <cp:revision>137</cp:revision>
  <dcterms:created xsi:type="dcterms:W3CDTF">2011-10-12T10:29:14Z</dcterms:created>
  <dcterms:modified xsi:type="dcterms:W3CDTF">2015-02-19T07:20:37Z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/>
  </property>
</Properties>
</file>