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19FF7-027C-4001-81A3-8F54169CA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801CB96-161C-4C92-B3C9-F5265314D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ransition spd="med">
    <p:diamond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Секретарь\Мои документы\фото ПДД 2011\P92900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0"/>
            <a:ext cx="4643438" cy="38856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C:\Documents and Settings\User\Рабочий стол\фото\SDC1080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3143248"/>
            <a:ext cx="4953002" cy="3714752"/>
          </a:xfrm>
          <a:effectLst>
            <a:softEdge rad="112500"/>
          </a:effectLst>
        </p:spPr>
      </p:pic>
      <p:sp>
        <p:nvSpPr>
          <p:cNvPr id="32775" name="WordArt 12"/>
          <p:cNvSpPr>
            <a:spLocks noChangeArrowheads="1" noChangeShapeType="1" noTextEdit="1"/>
          </p:cNvSpPr>
          <p:nvPr/>
        </p:nvSpPr>
        <p:spPr bwMode="auto">
          <a:xfrm>
            <a:off x="5076825" y="4292600"/>
            <a:ext cx="3816350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Игра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"Мы едем, едем, едем..."</a:t>
            </a:r>
          </a:p>
        </p:txBody>
      </p:sp>
      <p:sp>
        <p:nvSpPr>
          <p:cNvPr id="32776" name="WordArt 9"/>
          <p:cNvSpPr>
            <a:spLocks noChangeArrowheads="1" noChangeShapeType="1" noTextEdit="1"/>
          </p:cNvSpPr>
          <p:nvPr/>
        </p:nvSpPr>
        <p:spPr bwMode="auto">
          <a:xfrm>
            <a:off x="468313" y="549275"/>
            <a:ext cx="3743325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Отряд ЮИД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МБОУ ООШ № 20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"Перспективные ребята"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кеан">
  <a:themeElements>
    <a:clrScheme name="1_Океан 9">
      <a:dk1>
        <a:srgbClr val="000066"/>
      </a:dk1>
      <a:lt1>
        <a:srgbClr val="FFFFFF"/>
      </a:lt1>
      <a:dk2>
        <a:srgbClr val="81F765"/>
      </a:dk2>
      <a:lt2>
        <a:srgbClr val="FFFFFF"/>
      </a:lt2>
      <a:accent1>
        <a:srgbClr val="6666FF"/>
      </a:accent1>
      <a:accent2>
        <a:srgbClr val="9999FF"/>
      </a:accent2>
      <a:accent3>
        <a:srgbClr val="C1FAB8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1_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9">
        <a:dk1>
          <a:srgbClr val="000066"/>
        </a:dk1>
        <a:lt1>
          <a:srgbClr val="FFFFFF"/>
        </a:lt1>
        <a:dk2>
          <a:srgbClr val="81F765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C1FAB8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2289</TotalTime>
  <Words>19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1_Океан</vt:lpstr>
      <vt:lpstr>Слайд 1</vt:lpstr>
    </vt:vector>
  </TitlesOfParts>
  <Company>СЮТ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Система работы отрядов ЮИД по предупреждению ДДТТ с дошкольными образовательными учреждениями г. Каменск - Шахтинский</dc:title>
  <dc:creator>Завуч</dc:creator>
  <dc:description/>
  <cp:lastModifiedBy>User</cp:lastModifiedBy>
  <cp:revision>137</cp:revision>
  <dcterms:created xsi:type="dcterms:W3CDTF">2011-10-12T10:29:14Z</dcterms:created>
  <dcterms:modified xsi:type="dcterms:W3CDTF">2015-02-19T07:18:34Z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Система работы отрядов ЮИД по предупреждению ДДТТ с дошкольными образовательными учреждениями г. Каменск - Шахтинский</vt:lpwstr>
  </property>
  <property fmtid="{D5CDD505-2E9C-101B-9397-08002B2CF9AE}" pid="3" name="SlideDescription">
    <vt:lpwstr/>
  </property>
</Properties>
</file>