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A43D-A35E-41B4-ADBD-4EC9F14E2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D:\Новая папка\Ганулина О.В\фото сош 7 и доу\DSC_001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0088" y="0"/>
            <a:ext cx="3363912" cy="4508500"/>
          </a:xfrm>
          <a:effectLst>
            <a:softEdge rad="112500"/>
          </a:effectLst>
        </p:spPr>
      </p:pic>
      <p:pic>
        <p:nvPicPr>
          <p:cNvPr id="17412" name="Picture 4" descr="D:\Новая папка\Ганулина О.В\фото сош 7 и доу\DSC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3388"/>
            <a:ext cx="5076825" cy="3884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11" name="WordArt 9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960813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СОШ № 7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"Светофорик"</a:t>
            </a:r>
          </a:p>
        </p:txBody>
      </p:sp>
      <p:sp>
        <p:nvSpPr>
          <p:cNvPr id="21512" name="WordArt 9"/>
          <p:cNvSpPr>
            <a:spLocks noChangeArrowheads="1" noChangeShapeType="1" noTextEdit="1"/>
          </p:cNvSpPr>
          <p:nvPr/>
        </p:nvSpPr>
        <p:spPr bwMode="auto">
          <a:xfrm>
            <a:off x="5219700" y="4724400"/>
            <a:ext cx="36004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"Службы спасения"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14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136</cp:revision>
  <dcterms:created xsi:type="dcterms:W3CDTF">2011-10-12T10:29:14Z</dcterms:created>
  <dcterms:modified xsi:type="dcterms:W3CDTF">2015-02-19T07:10:37Z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