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5A43D-A35E-41B4-ADBD-4EC9F14E2A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>
              <a:latin typeface="Tahoma" pitchFamily="34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801CB96-161C-4C92-B3C9-F5265314DF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</p:sldLayoutIdLst>
  <p:transition spd="med">
    <p:diamond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692150"/>
            <a:ext cx="3754438" cy="1008063"/>
          </a:xfrm>
        </p:spPr>
        <p:txBody>
          <a:bodyPr/>
          <a:lstStyle/>
          <a:p>
            <a:pPr algn="ctr">
              <a:defRPr/>
            </a:pPr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</a:rPr>
              <a:t/>
            </a:r>
            <a:br>
              <a:rPr lang="ru-RU" sz="2800" smtClean="0">
                <a:solidFill>
                  <a:srgbClr val="000000"/>
                </a:solidFill>
                <a:latin typeface="Times New Roman" pitchFamily="18" charset="0"/>
              </a:rPr>
            </a:br>
            <a:endParaRPr lang="ru-RU" sz="2400" b="1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9459" name="Picture 2" descr="D:\Новая папка\Ганулина О.В\фото СОШ 14 и доу 38\DSC063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97200"/>
            <a:ext cx="5148263" cy="386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60" name="Picture 2" descr="D:\Новая папка\Ганулина О.В\фото СОШ 14 и доу 38\DSC06392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427538" y="0"/>
            <a:ext cx="4716462" cy="3538538"/>
          </a:xfrm>
          <a:effectLst>
            <a:softEdge rad="112500"/>
          </a:effectLst>
        </p:spPr>
      </p:pic>
      <p:sp>
        <p:nvSpPr>
          <p:cNvPr id="15365" name="WordArt 8"/>
          <p:cNvSpPr>
            <a:spLocks noChangeArrowheads="1" noChangeShapeType="1" noTextEdit="1"/>
          </p:cNvSpPr>
          <p:nvPr/>
        </p:nvSpPr>
        <p:spPr bwMode="auto">
          <a:xfrm>
            <a:off x="5795963" y="3933825"/>
            <a:ext cx="2808287" cy="2159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Игра</a:t>
            </a:r>
          </a:p>
          <a:p>
            <a:pPr algn="ctr"/>
            <a:r>
              <a:rPr lang="ru-RU" sz="28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«Путешествие </a:t>
            </a:r>
          </a:p>
          <a:p>
            <a:pPr algn="ctr"/>
            <a:r>
              <a:rPr lang="ru-RU" sz="28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 страну </a:t>
            </a:r>
          </a:p>
          <a:p>
            <a:pPr algn="ctr"/>
            <a:r>
              <a:rPr lang="ru-RU" sz="28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Светофорию»</a:t>
            </a:r>
          </a:p>
        </p:txBody>
      </p:sp>
      <p:sp>
        <p:nvSpPr>
          <p:cNvPr id="15366" name="WordArt 9"/>
          <p:cNvSpPr>
            <a:spLocks noChangeArrowheads="1" noChangeShapeType="1" noTextEdit="1"/>
          </p:cNvSpPr>
          <p:nvPr/>
        </p:nvSpPr>
        <p:spPr bwMode="auto">
          <a:xfrm>
            <a:off x="539750" y="692150"/>
            <a:ext cx="3667125" cy="157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Отряд ЮИД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МБОУ СОШ № 14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"Зебра"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кеан">
  <a:themeElements>
    <a:clrScheme name="1_Океан 9">
      <a:dk1>
        <a:srgbClr val="000066"/>
      </a:dk1>
      <a:lt1>
        <a:srgbClr val="FFFFFF"/>
      </a:lt1>
      <a:dk2>
        <a:srgbClr val="81F765"/>
      </a:dk2>
      <a:lt2>
        <a:srgbClr val="FFFFFF"/>
      </a:lt2>
      <a:accent1>
        <a:srgbClr val="6666FF"/>
      </a:accent1>
      <a:accent2>
        <a:srgbClr val="9999FF"/>
      </a:accent2>
      <a:accent3>
        <a:srgbClr val="C1FAB8"/>
      </a:accent3>
      <a:accent4>
        <a:srgbClr val="DADADA"/>
      </a:accent4>
      <a:accent5>
        <a:srgbClr val="B8B8FF"/>
      </a:accent5>
      <a:accent6>
        <a:srgbClr val="8A8AE7"/>
      </a:accent6>
      <a:hlink>
        <a:srgbClr val="FF3300"/>
      </a:hlink>
      <a:folHlink>
        <a:srgbClr val="FF9900"/>
      </a:folHlink>
    </a:clrScheme>
    <a:fontScheme name="1_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3" dist="53882" dir="13500000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3" dist="53882" dir="13500000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9">
        <a:dk1>
          <a:srgbClr val="000066"/>
        </a:dk1>
        <a:lt1>
          <a:srgbClr val="FFFFFF"/>
        </a:lt1>
        <a:dk2>
          <a:srgbClr val="81F765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C1FAB8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2279</TotalTime>
  <Words>17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1_Океан</vt:lpstr>
      <vt:lpstr> </vt:lpstr>
    </vt:vector>
  </TitlesOfParts>
  <Company>СЮТ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Система работы отрядов ЮИД по предупреждению ДДТТ с дошкольными образовательными учреждениями г. Каменск - Шахтинский</dc:title>
  <dc:creator>Завуч</dc:creator>
  <dc:description>_x000d_</dc:description>
  <cp:lastModifiedBy>User</cp:lastModifiedBy>
  <cp:revision>136</cp:revision>
  <dcterms:created xsi:type="dcterms:W3CDTF">2011-10-12T10:29:14Z</dcterms:created>
  <dcterms:modified xsi:type="dcterms:W3CDTF">2015-02-19T07:08:27Z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Система работы отрядов ЮИД по предупреждению ДДТТ с дошкольными образовательными учреждениями г. Каменск - Шахтинский</vt:lpwstr>
  </property>
  <property fmtid="{D5CDD505-2E9C-101B-9397-08002B2CF9AE}" pid="3" name="SlideDescription">
    <vt:lpwstr>_x000d_</vt:lpwstr>
  </property>
</Properties>
</file>