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5A43D-A35E-41B4-ADBD-4EC9F14E2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>
              <a:latin typeface="Tahoma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801CB96-161C-4C92-B3C9-F5265314D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ransition spd="med">
    <p:diamond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Фото0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1675" y="3157631"/>
            <a:ext cx="4918310" cy="3690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2" name="Picture 4" descr="P11400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3" y="8115"/>
            <a:ext cx="5060599" cy="37978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3" name="Picture 4" descr="DSC019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910" y="3840334"/>
            <a:ext cx="4017576" cy="30144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5" name="Picture 6" descr="Рисунок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54533" y="195181"/>
            <a:ext cx="3981629" cy="2884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кеан">
  <a:themeElements>
    <a:clrScheme name="1_Океан 9">
      <a:dk1>
        <a:srgbClr val="000066"/>
      </a:dk1>
      <a:lt1>
        <a:srgbClr val="FFFFFF"/>
      </a:lt1>
      <a:dk2>
        <a:srgbClr val="81F765"/>
      </a:dk2>
      <a:lt2>
        <a:srgbClr val="FFFFFF"/>
      </a:lt2>
      <a:accent1>
        <a:srgbClr val="6666FF"/>
      </a:accent1>
      <a:accent2>
        <a:srgbClr val="9999FF"/>
      </a:accent2>
      <a:accent3>
        <a:srgbClr val="C1FAB8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1_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9">
        <a:dk1>
          <a:srgbClr val="000066"/>
        </a:dk1>
        <a:lt1>
          <a:srgbClr val="FFFFFF"/>
        </a:lt1>
        <a:dk2>
          <a:srgbClr val="81F765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C1FAB8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1_Океан</vt:lpstr>
      <vt:lpstr>Слайд 1</vt:lpstr>
    </vt:vector>
  </TitlesOfParts>
  <Company>СЮТ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Система работы отрядов ЮИД по предупреждению ДДТТ с дошкольными образовательными учреждениями г. Каменск - Шахтинский</dc:title>
  <dc:creator>Завуч</dc:creator>
  <dc:description/>
  <cp:lastModifiedBy>User</cp:lastModifiedBy>
  <cp:revision>136</cp:revision>
  <dcterms:created xsi:type="dcterms:W3CDTF">2011-10-12T10:29:14Z</dcterms:created>
  <dcterms:modified xsi:type="dcterms:W3CDTF">2015-02-19T07:08:24Z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Система работы отрядов ЮИД по предупреждению ДДТТ с дошкольными образовательными учреждениями г. Каменск - Шахтинский</vt:lpwstr>
  </property>
  <property fmtid="{D5CDD505-2E9C-101B-9397-08002B2CF9AE}" pid="3" name="SlideDescription">
    <vt:lpwstr/>
  </property>
</Properties>
</file>