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A43D-A35E-41B4-ADBD-4EC9F14E2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IMG_25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1" y="3899"/>
            <a:ext cx="3485380" cy="2550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D:\Документы\Ганулина О.В\фото посвящение 1 - ов в пешеходы 2012 год\СОШ № 9 посвящение 1-ов в пешеходы\DSC045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0" y="4018852"/>
            <a:ext cx="3779231" cy="2834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3" descr="G:\DCIM\100OLYMP\PA0106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89" y="62916"/>
            <a:ext cx="4917662" cy="3624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C:\Users\Samsung\Desktop\вставить\IMG_04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0136" y="2976742"/>
            <a:ext cx="5106101" cy="3873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136</cp:revision>
  <dcterms:created xsi:type="dcterms:W3CDTF">2011-10-12T10:29:14Z</dcterms:created>
  <dcterms:modified xsi:type="dcterms:W3CDTF">2015-02-19T07:08:26Z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