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63984-7D48-4A4C-B747-6FEE22651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555776" y="404664"/>
            <a:ext cx="6120680" cy="31683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Система работы отрядов ЮИД по предупреждению детского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дорожно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– транспортного травматизма в дошкольных образовательных учреждениях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г. Каменск - Шахтинский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Picture 6" descr="C:\Documents and Settings\Admin\Рабочий стол\peshehod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3" y="3817843"/>
            <a:ext cx="3912435" cy="234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Рисунок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37626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323528" y="4221088"/>
            <a:ext cx="4752528" cy="1512168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Подготовила: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Ганулина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О.В.,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методист МБОУ ДОД СЮТ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г. Каменск – Шахтинский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Ростовской области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>                  </a:t>
            </a:r>
            <a:endParaRPr kumimoji="0" lang="ru-RU" sz="1800" b="0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baseline="0" dirty="0" smtClean="0">
                <a:solidFill>
                  <a:srgbClr val="C00000"/>
                </a:solidFill>
                <a:latin typeface="Arial" charset="0"/>
              </a:rPr>
              <a:t>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41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136</cp:revision>
  <dcterms:created xsi:type="dcterms:W3CDTF">2011-10-12T10:29:14Z</dcterms:created>
  <dcterms:modified xsi:type="dcterms:W3CDTF">2015-02-19T07:07:15Z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