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94" r:id="rId1"/>
  </p:sldMasterIdLst>
  <p:notesMasterIdLst>
    <p:notesMasterId r:id="rId14"/>
  </p:notesMasterIdLst>
  <p:sldIdLst>
    <p:sldId id="256" r:id="rId2"/>
    <p:sldId id="257" r:id="rId3"/>
    <p:sldId id="267" r:id="rId4"/>
    <p:sldId id="258" r:id="rId5"/>
    <p:sldId id="259" r:id="rId6"/>
    <p:sldId id="261" r:id="rId7"/>
    <p:sldId id="262" r:id="rId8"/>
    <p:sldId id="264" r:id="rId9"/>
    <p:sldId id="260" r:id="rId10"/>
    <p:sldId id="265" r:id="rId11"/>
    <p:sldId id="271" r:id="rId12"/>
    <p:sldId id="272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иктория" initials="В" lastIdx="2" clrIdx="0">
    <p:extLst>
      <p:ext uri="{19B8F6BF-5375-455C-9EA6-DF929625EA0E}">
        <p15:presenceInfo xmlns:p15="http://schemas.microsoft.com/office/powerpoint/2012/main" userId="Виктория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6" autoAdjust="0"/>
    <p:restoredTop sz="92636" autoAdjust="0"/>
  </p:normalViewPr>
  <p:slideViewPr>
    <p:cSldViewPr snapToGrid="0">
      <p:cViewPr varScale="1">
        <p:scale>
          <a:sx n="51" d="100"/>
          <a:sy n="51" d="100"/>
        </p:scale>
        <p:origin x="754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2" d="100"/>
          <a:sy n="42" d="100"/>
        </p:scale>
        <p:origin x="1267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D6A3D9-54E1-445A-92F7-19DAA24A86A7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E07CD6-2FF5-4805-892C-17FEB056D7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09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07CD6-2FF5-4805-892C-17FEB056D78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441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07CD6-2FF5-4805-892C-17FEB056D78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41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07CD6-2FF5-4805-892C-17FEB056D78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45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E31C3-88A4-4458-81C8-3C349390D895}" type="datetimeFigureOut">
              <a:rPr lang="ru-RU" smtClean="0"/>
              <a:t>14.02.2015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8C5A4-F4A5-4827-9F3A-DCBD5523C75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120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E31C3-88A4-4458-81C8-3C349390D895}" type="datetimeFigureOut">
              <a:rPr lang="ru-RU" smtClean="0"/>
              <a:t>14.02.2015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8C5A4-F4A5-4827-9F3A-DCBD5523C75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3349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E31C3-88A4-4458-81C8-3C349390D895}" type="datetimeFigureOut">
              <a:rPr lang="ru-RU" smtClean="0"/>
              <a:t>14.02.2015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8C5A4-F4A5-4827-9F3A-DCBD5523C75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6812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E31C3-88A4-4458-81C8-3C349390D895}" type="datetimeFigureOut">
              <a:rPr lang="ru-RU" smtClean="0"/>
              <a:t>14.02.2015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8C5A4-F4A5-4827-9F3A-DCBD5523C75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34990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E31C3-88A4-4458-81C8-3C349390D895}" type="datetimeFigureOut">
              <a:rPr lang="ru-RU" smtClean="0"/>
              <a:t>14.02.2015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8C5A4-F4A5-4827-9F3A-DCBD5523C75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45434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E31C3-88A4-4458-81C8-3C349390D895}" type="datetimeFigureOut">
              <a:rPr lang="ru-RU" smtClean="0"/>
              <a:t>14.02.2015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8C5A4-F4A5-4827-9F3A-DCBD5523C75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1714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E31C3-88A4-4458-81C8-3C349390D895}" type="datetimeFigureOut">
              <a:rPr lang="ru-RU" smtClean="0"/>
              <a:t>14.02.2015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8C5A4-F4A5-4827-9F3A-DCBD5523C75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0348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E31C3-88A4-4458-81C8-3C349390D895}" type="datetimeFigureOut">
              <a:rPr lang="ru-RU" smtClean="0"/>
              <a:t>14.02.2015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8C5A4-F4A5-4827-9F3A-DCBD5523C75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785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E31C3-88A4-4458-81C8-3C349390D895}" type="datetimeFigureOut">
              <a:rPr lang="ru-RU" smtClean="0"/>
              <a:t>14.02.2015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8C5A4-F4A5-4827-9F3A-DCBD5523C75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4894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E31C3-88A4-4458-81C8-3C349390D895}" type="datetimeFigureOut">
              <a:rPr lang="ru-RU" smtClean="0"/>
              <a:t>14.02.2015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8C5A4-F4A5-4827-9F3A-DCBD5523C75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4071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E31C3-88A4-4458-81C8-3C349390D895}" type="datetimeFigureOut">
              <a:rPr lang="ru-RU" smtClean="0"/>
              <a:t>14.02.2015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8C5A4-F4A5-4827-9F3A-DCBD5523C75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888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E31C3-88A4-4458-81C8-3C349390D895}" type="datetimeFigureOut">
              <a:rPr lang="ru-RU" smtClean="0"/>
              <a:t>14.02.2015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8C5A4-F4A5-4827-9F3A-DCBD5523C75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468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E31C3-88A4-4458-81C8-3C349390D895}" type="datetimeFigureOut">
              <a:rPr lang="ru-RU" smtClean="0"/>
              <a:t>14.02.2015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8C5A4-F4A5-4827-9F3A-DCBD5523C75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1085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E31C3-88A4-4458-81C8-3C349390D895}" type="datetimeFigureOut">
              <a:rPr lang="ru-RU" smtClean="0"/>
              <a:t>14.02.2015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8C5A4-F4A5-4827-9F3A-DCBD5523C75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0970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E31C3-88A4-4458-81C8-3C349390D895}" type="datetimeFigureOut">
              <a:rPr lang="ru-RU" smtClean="0"/>
              <a:t>14.02.2015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8C5A4-F4A5-4827-9F3A-DCBD5523C75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6673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E31C3-88A4-4458-81C8-3C349390D895}" type="datetimeFigureOut">
              <a:rPr lang="ru-RU" smtClean="0"/>
              <a:t>14.02.2015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8C5A4-F4A5-4827-9F3A-DCBD5523C75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2773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E31C3-88A4-4458-81C8-3C349390D895}" type="datetimeFigureOut">
              <a:rPr lang="ru-RU" smtClean="0"/>
              <a:t>14.02.2015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8C5A4-F4A5-4827-9F3A-DCBD5523C75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1909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10E31C3-88A4-4458-81C8-3C349390D895}" type="datetimeFigureOut">
              <a:rPr lang="ru-RU" smtClean="0"/>
              <a:t>14.02.2015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8198C5A4-F4A5-4827-9F3A-DCBD5523C75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14830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95" r:id="rId1"/>
    <p:sldLayoutId id="2147484396" r:id="rId2"/>
    <p:sldLayoutId id="2147484397" r:id="rId3"/>
    <p:sldLayoutId id="2147484398" r:id="rId4"/>
    <p:sldLayoutId id="2147484399" r:id="rId5"/>
    <p:sldLayoutId id="2147484400" r:id="rId6"/>
    <p:sldLayoutId id="2147484401" r:id="rId7"/>
    <p:sldLayoutId id="2147484402" r:id="rId8"/>
    <p:sldLayoutId id="2147484403" r:id="rId9"/>
    <p:sldLayoutId id="2147484404" r:id="rId10"/>
    <p:sldLayoutId id="2147484405" r:id="rId11"/>
    <p:sldLayoutId id="2147484406" r:id="rId12"/>
    <p:sldLayoutId id="2147484407" r:id="rId13"/>
    <p:sldLayoutId id="2147484408" r:id="rId14"/>
    <p:sldLayoutId id="2147484409" r:id="rId15"/>
    <p:sldLayoutId id="2147484410" r:id="rId16"/>
    <p:sldLayoutId id="214748441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6850505" cy="1463675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27 января 1944 год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 rot="1882787">
            <a:off x="23735" y="2993817"/>
            <a:ext cx="6670675" cy="247332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День полного снятия </a:t>
            </a: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Блокады города</a:t>
            </a: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Ленинграда</a:t>
            </a:r>
            <a:endParaRPr lang="ru-RU" sz="4400" b="1" dirty="0">
              <a:solidFill>
                <a:srgbClr val="00206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768568"/>
              </p:ext>
            </p:extLst>
          </p:nvPr>
        </p:nvGraphicFramePr>
        <p:xfrm>
          <a:off x="7615003" y="2736743"/>
          <a:ext cx="3567659" cy="1055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7659"/>
              </a:tblGrid>
              <a:tr h="1055768">
                <a:tc>
                  <a:txBody>
                    <a:bodyPr/>
                    <a:lstStyle/>
                    <a:p>
                      <a:r>
                        <a:rPr lang="ru-RU" dirty="0" smtClean="0"/>
                        <a:t>Воспитатель</a:t>
                      </a:r>
                      <a:r>
                        <a:rPr lang="ru-RU" baseline="0" dirty="0" smtClean="0"/>
                        <a:t>: </a:t>
                      </a:r>
                      <a:endParaRPr lang="ru-RU" baseline="0" dirty="0" smtClean="0"/>
                    </a:p>
                    <a:p>
                      <a:r>
                        <a:rPr lang="ru-RU" baseline="0" dirty="0" err="1" smtClean="0"/>
                        <a:t>Богуш</a:t>
                      </a:r>
                      <a:r>
                        <a:rPr lang="ru-RU" baseline="0" dirty="0" smtClean="0"/>
                        <a:t> Татьяна Владимировна</a:t>
                      </a:r>
                      <a:endParaRPr lang="ru-RU" baseline="0" dirty="0" smtClean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2471816" y="1873770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662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uiExpand="1" build="p"/>
      <p:bldP spid="3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4833" y="3747541"/>
            <a:ext cx="100883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Даты</a:t>
            </a:r>
          </a:p>
          <a:p>
            <a:r>
              <a:rPr lang="ru-RU" sz="3600" b="1" dirty="0">
                <a:solidFill>
                  <a:srgbClr val="FF0000"/>
                </a:solidFill>
              </a:rPr>
              <a:t>8 сентября 1941 года — День начала Блокады</a:t>
            </a:r>
          </a:p>
          <a:p>
            <a:r>
              <a:rPr lang="ru-RU" sz="3600" b="1" dirty="0">
                <a:solidFill>
                  <a:srgbClr val="FF0000"/>
                </a:solidFill>
              </a:rPr>
              <a:t>18 января 1943 года — День прорыва Блокады</a:t>
            </a:r>
          </a:p>
          <a:p>
            <a:r>
              <a:rPr lang="ru-RU" sz="3600" b="1" dirty="0">
                <a:solidFill>
                  <a:srgbClr val="FF0000"/>
                </a:solidFill>
              </a:rPr>
              <a:t>27 января 1944 года — День полного снятия </a:t>
            </a:r>
            <a:r>
              <a:rPr lang="ru-RU" sz="3600" b="1" dirty="0" smtClean="0">
                <a:solidFill>
                  <a:srgbClr val="FF0000"/>
                </a:solidFill>
              </a:rPr>
              <a:t>Блокады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34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893" y="419724"/>
            <a:ext cx="5486399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Памятники обороны Ленинграда</a:t>
            </a:r>
            <a:endParaRPr lang="ru-RU" sz="2800" dirty="0">
              <a:solidFill>
                <a:srgbClr val="FF0000"/>
              </a:solidFill>
            </a:endParaRPr>
          </a:p>
          <a:p>
            <a:r>
              <a:rPr lang="ru-RU" sz="2400" dirty="0" smtClean="0">
                <a:solidFill>
                  <a:srgbClr val="FF0000"/>
                </a:solidFill>
              </a:rPr>
              <a:t>Вечный </a:t>
            </a:r>
            <a:r>
              <a:rPr lang="ru-RU" sz="2400" dirty="0">
                <a:solidFill>
                  <a:srgbClr val="FF0000"/>
                </a:solidFill>
              </a:rPr>
              <a:t>Огонь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Пискаревское 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мемориальное </a:t>
            </a:r>
            <a:r>
              <a:rPr lang="ru-RU" sz="2400" dirty="0">
                <a:solidFill>
                  <a:srgbClr val="FF0000"/>
                </a:solidFill>
              </a:rPr>
              <a:t>кладбище</a:t>
            </a:r>
          </a:p>
          <a:p>
            <a:r>
              <a:rPr lang="ru-RU" sz="2400" dirty="0">
                <a:solidFill>
                  <a:srgbClr val="FF0000"/>
                </a:solidFill>
              </a:rPr>
              <a:t>Обелиск «Городу-герою Ленинграду</a:t>
            </a:r>
            <a:r>
              <a:rPr lang="ru-RU" sz="2400" dirty="0" smtClean="0">
                <a:solidFill>
                  <a:srgbClr val="FF0000"/>
                </a:solidFill>
              </a:rPr>
              <a:t>»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>
                <a:solidFill>
                  <a:srgbClr val="FF0000"/>
                </a:solidFill>
              </a:rPr>
              <a:t>на площади </a:t>
            </a:r>
            <a:r>
              <a:rPr lang="ru-RU" sz="2400" dirty="0" smtClean="0">
                <a:solidFill>
                  <a:srgbClr val="FF0000"/>
                </a:solidFill>
              </a:rPr>
              <a:t>Восстания</a:t>
            </a:r>
          </a:p>
          <a:p>
            <a:r>
              <a:rPr lang="ru-RU" sz="2400" dirty="0">
                <a:solidFill>
                  <a:srgbClr val="FF0000"/>
                </a:solidFill>
              </a:rPr>
              <a:t>8 сентября 2010 года, в День памяти жертв блокады, на Васильевском острове открылся памятник детям блокадного Ленинграда. Памятник установлен в яблоневом саду, который в 1953 году посадили ученики одной из городских школ в память о детях блокадного города.</a:t>
            </a:r>
          </a:p>
          <a:p>
            <a:r>
              <a:rPr lang="ru-RU" sz="2400" dirty="0">
                <a:solidFill>
                  <a:srgbClr val="FF0000"/>
                </a:solidFill>
              </a:rPr>
              <a:t>Адрес: ул. Наличная, д. 55.</a:t>
            </a:r>
          </a:p>
          <a:p>
            <a:r>
              <a:rPr lang="ru-RU" sz="2400" dirty="0">
                <a:solidFill>
                  <a:srgbClr val="FF0000"/>
                </a:solidFill>
              </a:rPr>
              <a:t>Как проехать: м. "Приморская".</a:t>
            </a:r>
          </a:p>
          <a:p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466" y="727023"/>
            <a:ext cx="5549315" cy="613097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493" y="533820"/>
            <a:ext cx="3213516" cy="428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42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62" y="499854"/>
            <a:ext cx="2287250" cy="32478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397" y="522032"/>
            <a:ext cx="4290518" cy="28585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357" y="3380590"/>
            <a:ext cx="4950381" cy="33105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752" y="306843"/>
            <a:ext cx="4385248" cy="32889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743" y="3402768"/>
            <a:ext cx="3315282" cy="317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57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58" y="267810"/>
            <a:ext cx="4798002" cy="3825934"/>
          </a:xfrm>
          <a:prstGeom prst="rect">
            <a:avLst/>
          </a:prstGeom>
        </p:spPr>
      </p:pic>
      <p:sp>
        <p:nvSpPr>
          <p:cNvPr id="9" name="Круглая лента лицом вниз 8"/>
          <p:cNvSpPr/>
          <p:nvPr/>
        </p:nvSpPr>
        <p:spPr>
          <a:xfrm flipV="1">
            <a:off x="454883" y="4027208"/>
            <a:ext cx="11537610" cy="2645982"/>
          </a:xfrm>
          <a:prstGeom prst="ellipseRibbon">
            <a:avLst/>
          </a:prstGeom>
          <a:pattFill prst="dkHorz">
            <a:fgClr>
              <a:schemeClr val="accent6">
                <a:lumMod val="75000"/>
              </a:schemeClr>
            </a:fgClr>
            <a:bgClr>
              <a:schemeClr val="bg1">
                <a:lumMod val="95000"/>
                <a:lumOff val="5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476962" y="4160279"/>
            <a:ext cx="549345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Никто не забыт</a:t>
            </a:r>
          </a:p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Ничто не забыто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428" y="428369"/>
            <a:ext cx="5160645" cy="343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21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29293" y="448887"/>
            <a:ext cx="8113223" cy="32087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lIns="91440" tIns="45720" rIns="91440" bIns="45720">
            <a:prstTxWarp prst="textSlantDown">
              <a:avLst/>
            </a:prstTxWarp>
            <a:spAutoFit/>
          </a:bodyPr>
          <a:lstStyle/>
          <a:p>
            <a:pPr algn="ctr"/>
            <a:r>
              <a:rPr lang="ru-RU" sz="8000" b="1" i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8.09.1941</a:t>
            </a:r>
          </a:p>
          <a:p>
            <a:pPr algn="ctr"/>
            <a:r>
              <a:rPr lang="ru-RU" sz="8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27.01.1944</a:t>
            </a:r>
            <a:endParaRPr lang="ru-RU" sz="8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 useBgFill="1">
        <p:nvSpPr>
          <p:cNvPr id="3" name="TextBox 2"/>
          <p:cNvSpPr txBox="1"/>
          <p:nvPr/>
        </p:nvSpPr>
        <p:spPr>
          <a:xfrm>
            <a:off x="-432262" y="3142212"/>
            <a:ext cx="7614458" cy="2800767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8800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</a:rPr>
              <a:t>Блокада Ленинграда</a:t>
            </a:r>
            <a:endParaRPr lang="ru-RU" sz="8800" dirty="0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31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05" y="0"/>
            <a:ext cx="4411325" cy="324066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 rot="20625411">
            <a:off x="8091114" y="1415134"/>
            <a:ext cx="281820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Хлебная карточка блокадника</a:t>
            </a:r>
          </a:p>
          <a:p>
            <a:r>
              <a:rPr lang="ru-RU" sz="3200" dirty="0"/>
              <a:t>Хлебное зерно и мука на 35 суток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367" y="3360587"/>
            <a:ext cx="5511384" cy="326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92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869" y="479799"/>
            <a:ext cx="7378931" cy="55341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96984">
            <a:off x="232758" y="1828800"/>
            <a:ext cx="4354208" cy="32253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1910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90938" y="284814"/>
            <a:ext cx="5681272" cy="1533080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Ладожское озеро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55" y="1817892"/>
            <a:ext cx="4950229" cy="330604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85188" y="284813"/>
            <a:ext cx="51311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rgbClr val="FF0000"/>
                </a:solidFill>
              </a:rPr>
              <a:t>Дорога жизни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2748" y="2894367"/>
            <a:ext cx="6819940" cy="383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63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573249" cy="998243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rgbClr val="0070C0"/>
                </a:solidFill>
              </a:rPr>
              <a:t>Ладожское озеро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26" y="1684168"/>
            <a:ext cx="5956448" cy="39596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417" y="1528260"/>
            <a:ext cx="5456266" cy="510773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400800" y="209862"/>
            <a:ext cx="487180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Город Ленинград взят</a:t>
            </a:r>
          </a:p>
          <a:p>
            <a:pPr algn="ctr"/>
            <a:r>
              <a:rPr lang="ru-RU" sz="3200" dirty="0" smtClean="0"/>
              <a:t> в </a:t>
            </a:r>
            <a:r>
              <a:rPr lang="ru-RU" sz="3600" dirty="0" smtClean="0"/>
              <a:t>кольцо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614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1270000" dist="2540000" dir="21540000" sx="200000" sy="200000" algn="ctr" rotWithShape="0">
              <a:srgbClr val="000000">
                <a:alpha val="0"/>
              </a:srgb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На момент установки Блокады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в ее кольце находились: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0902" y="4488873"/>
            <a:ext cx="10058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2 миллиона 887 тысяч человек гражданское населения</a:t>
            </a:r>
          </a:p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В том числе  400 тысяч детей.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905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91" y="853740"/>
            <a:ext cx="6922744" cy="583113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4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7224527" y="853740"/>
            <a:ext cx="440211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3"/>
                </a:solidFill>
              </a:rPr>
              <a:t>Таня Савичева</a:t>
            </a:r>
          </a:p>
          <a:p>
            <a:r>
              <a:rPr lang="ru-RU" sz="2400" b="1" dirty="0">
                <a:solidFill>
                  <a:schemeClr val="accent3"/>
                </a:solidFill>
              </a:rPr>
              <a:t>Таня в 6 лет, 1936 г.</a:t>
            </a:r>
          </a:p>
          <a:p>
            <a:r>
              <a:rPr lang="ru-RU" sz="2400" b="1" dirty="0">
                <a:solidFill>
                  <a:schemeClr val="accent3"/>
                </a:solidFill>
              </a:rPr>
              <a:t>Имя при рождении:	</a:t>
            </a:r>
          </a:p>
          <a:p>
            <a:r>
              <a:rPr lang="ru-RU" sz="2400" b="1" dirty="0">
                <a:solidFill>
                  <a:schemeClr val="accent3"/>
                </a:solidFill>
              </a:rPr>
              <a:t>Татьяна Николаевна Савичева</a:t>
            </a:r>
          </a:p>
          <a:p>
            <a:r>
              <a:rPr lang="ru-RU" sz="2400" b="1" dirty="0">
                <a:solidFill>
                  <a:schemeClr val="accent3"/>
                </a:solidFill>
              </a:rPr>
              <a:t>Дата рождения:	</a:t>
            </a:r>
          </a:p>
          <a:p>
            <a:r>
              <a:rPr lang="ru-RU" sz="2400" b="1" dirty="0">
                <a:solidFill>
                  <a:schemeClr val="accent3"/>
                </a:solidFill>
              </a:rPr>
              <a:t>23 января 1930</a:t>
            </a:r>
          </a:p>
          <a:p>
            <a:r>
              <a:rPr lang="ru-RU" sz="2400" b="1" dirty="0" smtClean="0">
                <a:solidFill>
                  <a:schemeClr val="accent3"/>
                </a:solidFill>
              </a:rPr>
              <a:t>Сама </a:t>
            </a:r>
            <a:r>
              <a:rPr lang="ru-RU" sz="2400" b="1" dirty="0">
                <a:solidFill>
                  <a:schemeClr val="accent3"/>
                </a:solidFill>
              </a:rPr>
              <a:t>Таня умерла уже в эвакуации. Блокаду пережили только её старшие сестра Нина и брат Михаил, благодаря которым дневник Тани уцелел и стал одним из символов Великой Отечественной войны.</a:t>
            </a:r>
          </a:p>
        </p:txBody>
      </p:sp>
    </p:spTree>
    <p:extLst>
      <p:ext uri="{BB962C8B-B14F-4D97-AF65-F5344CB8AC3E}">
        <p14:creationId xmlns:p14="http://schemas.microsoft.com/office/powerpoint/2010/main" val="121437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лубина">
  <a:themeElements>
    <a:clrScheme name="Глубина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Глубина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убина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184</Words>
  <Application>Microsoft Office PowerPoint</Application>
  <PresentationFormat>Широкоэкранный</PresentationFormat>
  <Paragraphs>44</Paragraphs>
  <Slides>12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Corbel</vt:lpstr>
      <vt:lpstr>Глубина</vt:lpstr>
      <vt:lpstr>27 января 1944 год </vt:lpstr>
      <vt:lpstr>Презентация PowerPoint</vt:lpstr>
      <vt:lpstr>Презентация PowerPoint</vt:lpstr>
      <vt:lpstr>Презентация PowerPoint</vt:lpstr>
      <vt:lpstr>Презентация PowerPoint</vt:lpstr>
      <vt:lpstr> Ладожское озеро</vt:lpstr>
      <vt:lpstr>Ладожское озеро</vt:lpstr>
      <vt:lpstr>На момент установки Блокады в ее кольце находились: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27 января 1944 год</dc:title>
  <dc:creator>Виктория</dc:creator>
  <cp:lastModifiedBy>Виктория</cp:lastModifiedBy>
  <cp:revision>3</cp:revision>
  <dcterms:created xsi:type="dcterms:W3CDTF">2015-01-26T14:57:12Z</dcterms:created>
  <dcterms:modified xsi:type="dcterms:W3CDTF">2015-02-14T13:25:59Z</dcterms:modified>
</cp:coreProperties>
</file>