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66" r:id="rId5"/>
    <p:sldId id="259" r:id="rId6"/>
    <p:sldId id="260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A460EB3-843B-45F2-98D7-9CFC9BAB099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D820541-F8CF-4FEB-9C79-4FBF37116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460EB3-843B-45F2-98D7-9CFC9BAB099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20541-F8CF-4FEB-9C79-4FBF37116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460EB3-843B-45F2-98D7-9CFC9BAB099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20541-F8CF-4FEB-9C79-4FBF37116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460EB3-843B-45F2-98D7-9CFC9BAB099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20541-F8CF-4FEB-9C79-4FBF37116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A460EB3-843B-45F2-98D7-9CFC9BAB099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D820541-F8CF-4FEB-9C79-4FBF37116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460EB3-843B-45F2-98D7-9CFC9BAB099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D820541-F8CF-4FEB-9C79-4FBF37116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460EB3-843B-45F2-98D7-9CFC9BAB099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D820541-F8CF-4FEB-9C79-4FBF37116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460EB3-843B-45F2-98D7-9CFC9BAB099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20541-F8CF-4FEB-9C79-4FBF37116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460EB3-843B-45F2-98D7-9CFC9BAB099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20541-F8CF-4FEB-9C79-4FBF37116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A460EB3-843B-45F2-98D7-9CFC9BAB099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D820541-F8CF-4FEB-9C79-4FBF37116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A460EB3-843B-45F2-98D7-9CFC9BAB099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D820541-F8CF-4FEB-9C79-4FBF37116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A460EB3-843B-45F2-98D7-9CFC9BAB099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D820541-F8CF-4FEB-9C79-4FBF37116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745201_02hish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2004218"/>
            <a:ext cx="3786214" cy="4282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85918" y="357166"/>
            <a:ext cx="56212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СТАЙ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032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err="1" smtClean="0"/>
              <a:t>Стайтæ сты</a:t>
            </a:r>
            <a:r>
              <a:rPr lang="ru-RU" sz="3100" dirty="0" smtClean="0"/>
              <a:t> </a:t>
            </a:r>
            <a:r>
              <a:rPr lang="ru-RU" sz="3100" dirty="0" err="1" smtClean="0"/>
              <a:t>гæдыйы мыггагæй.</a:t>
            </a:r>
            <a:r>
              <a:rPr lang="ru-RU" sz="3100" dirty="0" smtClean="0"/>
              <a:t> </a:t>
            </a:r>
            <a:r>
              <a:rPr lang="ru-RU" sz="3100" dirty="0" err="1" smtClean="0"/>
              <a:t>С</a:t>
            </a:r>
            <a:r>
              <a:rPr lang="ru-RU" sz="3100" dirty="0" err="1" smtClean="0"/>
              <a:t>æ </a:t>
            </a:r>
            <a:r>
              <a:rPr lang="ru-RU" sz="3100" dirty="0" err="1" smtClean="0"/>
              <a:t>хъуын</a:t>
            </a:r>
            <a:r>
              <a:rPr lang="ru-RU" sz="3100" dirty="0" smtClean="0"/>
              <a:t> у </a:t>
            </a:r>
            <a:r>
              <a:rPr lang="ru-RU" sz="3100" dirty="0" err="1" smtClean="0"/>
              <a:t>бурбын</a:t>
            </a:r>
            <a:r>
              <a:rPr lang="ru-RU" sz="3100" dirty="0" smtClean="0"/>
              <a:t> </a:t>
            </a:r>
            <a:r>
              <a:rPr lang="ru-RU" sz="3100" dirty="0" err="1" smtClean="0"/>
              <a:t>сау</a:t>
            </a:r>
            <a:r>
              <a:rPr lang="ru-RU" sz="3100" dirty="0" smtClean="0"/>
              <a:t> </a:t>
            </a:r>
            <a:r>
              <a:rPr lang="ru-RU" sz="3100" dirty="0" err="1" smtClean="0"/>
              <a:t>хъулæттимæ</a:t>
            </a:r>
            <a:r>
              <a:rPr lang="ru-RU" sz="3100" dirty="0" smtClean="0"/>
              <a:t>, </a:t>
            </a:r>
            <a:r>
              <a:rPr lang="ru-RU" sz="3100" dirty="0" err="1" smtClean="0"/>
              <a:t>йæ гуыбын</a:t>
            </a:r>
            <a:r>
              <a:rPr lang="ru-RU" sz="3100" dirty="0" smtClean="0"/>
              <a:t> </a:t>
            </a:r>
            <a:r>
              <a:rPr lang="ru-RU" sz="3100" dirty="0" err="1" smtClean="0"/>
              <a:t>урс</a:t>
            </a:r>
            <a:r>
              <a:rPr lang="ru-RU" sz="3100" dirty="0" smtClean="0"/>
              <a:t>. Стай у тигры  </a:t>
            </a:r>
            <a:r>
              <a:rPr lang="ru-RU" sz="3100" dirty="0" err="1" smtClean="0"/>
              <a:t>хуызæн</a:t>
            </a:r>
            <a:r>
              <a:rPr lang="ru-RU" sz="3100" dirty="0" smtClean="0"/>
              <a:t>, </a:t>
            </a:r>
            <a:r>
              <a:rPr lang="ru-RU" sz="3100" dirty="0" err="1" smtClean="0"/>
              <a:t>фæлæ хуыздæр тасы</a:t>
            </a:r>
            <a:r>
              <a:rPr lang="ru-RU" sz="3100" dirty="0" smtClean="0"/>
              <a:t> </a:t>
            </a:r>
            <a:r>
              <a:rPr lang="ru-RU" sz="3100" dirty="0" err="1" smtClean="0"/>
              <a:t>æмæ </a:t>
            </a:r>
            <a:r>
              <a:rPr lang="ru-RU" sz="3100" dirty="0" smtClean="0"/>
              <a:t>у </a:t>
            </a:r>
            <a:r>
              <a:rPr lang="ru-RU" sz="3100" dirty="0" err="1" smtClean="0"/>
              <a:t>нуарджындæр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4" descr="0a31b21c287f3fcce0d7e360339e3d4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23668"/>
            <a:ext cx="4038600" cy="2771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0a1ef147f52a94eaefed8c3e961cf41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93190"/>
            <a:ext cx="4038600" cy="3032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902f1b272412ef6fa763bfbc0fb0dc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3000372"/>
            <a:ext cx="4040188" cy="3033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Содержимое 7" descr="kisa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3504" y="2143116"/>
            <a:ext cx="3571900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928662" y="500042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Уый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хорз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быры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бæлæстæм æмæ  хæхты цъуппытæм.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Йæ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бон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ленк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кæнын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у доны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дæр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</a:rPr>
              <a:t>Стайы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иу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</a:rPr>
              <a:t>фенын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æмбæлыдис бирæ мит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кæм уыдис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ахæм хæххон бынæтты.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x400_lr_0b06a40361dbee5d9691077276df7594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816457"/>
            <a:ext cx="4040188" cy="30332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Содержимое 7" descr="6642655rcb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785794"/>
            <a:ext cx="4041775" cy="27508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7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3357562"/>
            <a:ext cx="4040188" cy="2933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x400_lr_0b06a40361dbee5d9691077276df7594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2214554"/>
            <a:ext cx="4041775" cy="3034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000100" y="714356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Уый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сæрыстыр сырд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Стайтæ бахаудысты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сырх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чиныгмæ.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902f1b272412ef6fa763bfbc0fb0dc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3540122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a43_07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571612"/>
            <a:ext cx="3214710" cy="2471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928662" y="357166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</a:rPr>
              <a:t>Цæгат Ирыстоны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</a:rPr>
              <a:t>æмæ Хуссар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</a:rPr>
              <a:t>Ирыстоны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</a:rPr>
              <a:t>хæхты раздæр цардысты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</a:rPr>
              <a:t>Фæлæ сæ ныр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</a:rPr>
              <a:t>ничиуал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</a:rPr>
              <a:t>уыны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Содержимое 7" descr="post-969-11358585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929066"/>
            <a:ext cx="4041775" cy="2665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/>
              <a:t>Ирыстоны</a:t>
            </a:r>
            <a:r>
              <a:rPr lang="ru-RU" sz="2400" dirty="0" smtClean="0"/>
              <a:t> </a:t>
            </a:r>
            <a:r>
              <a:rPr lang="ru-RU" sz="2400" dirty="0" err="1" smtClean="0"/>
              <a:t>тырысайы</a:t>
            </a:r>
            <a:r>
              <a:rPr lang="ru-RU" sz="2400" dirty="0" smtClean="0"/>
              <a:t> </a:t>
            </a:r>
            <a:r>
              <a:rPr lang="ru-RU" sz="2400" dirty="0" err="1" smtClean="0"/>
              <a:t>астæу гербыл</a:t>
            </a:r>
            <a:r>
              <a:rPr lang="ru-RU" sz="2400" dirty="0" smtClean="0"/>
              <a:t>  </a:t>
            </a:r>
            <a:r>
              <a:rPr lang="ru-RU" sz="2400" dirty="0" err="1" smtClean="0"/>
              <a:t>цъупсæр  хæхты  размæ  зыны</a:t>
            </a:r>
            <a:r>
              <a:rPr lang="ru-RU" sz="2400" dirty="0" smtClean="0"/>
              <a:t>  </a:t>
            </a:r>
            <a:r>
              <a:rPr lang="ru-RU" sz="2400" dirty="0" smtClean="0"/>
              <a:t>стай(</a:t>
            </a:r>
            <a:r>
              <a:rPr lang="ru-RU" sz="2400" dirty="0" err="1" smtClean="0"/>
              <a:t>фыранк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4" name="Содержимое 3" descr="351400_-_kopi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785926"/>
            <a:ext cx="6034616" cy="43148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Gerb-Severnoj-Osetii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571736" y="2214554"/>
            <a:ext cx="3752558" cy="3941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000100" y="500042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Йæ  </a:t>
            </a:r>
            <a:r>
              <a:rPr lang="ru-RU" sz="2800" dirty="0" err="1"/>
              <a:t>фезмæлд </a:t>
            </a:r>
            <a:r>
              <a:rPr lang="ru-RU" sz="2800" dirty="0"/>
              <a:t>– </a:t>
            </a:r>
            <a:r>
              <a:rPr lang="ru-RU" sz="2800" dirty="0" err="1"/>
              <a:t>сабыр</a:t>
            </a:r>
            <a:r>
              <a:rPr lang="ru-RU" sz="2800" dirty="0"/>
              <a:t>,  </a:t>
            </a:r>
            <a:r>
              <a:rPr lang="ru-RU" sz="2800" dirty="0" err="1"/>
              <a:t>фæлæ  хъавгæ.</a:t>
            </a:r>
            <a:r>
              <a:rPr lang="ru-RU" sz="2800" dirty="0"/>
              <a:t>  </a:t>
            </a:r>
            <a:r>
              <a:rPr lang="ru-RU" sz="2800" dirty="0" err="1"/>
              <a:t>Ахæм  ныфсхаст</a:t>
            </a:r>
            <a:r>
              <a:rPr lang="ru-RU" sz="2800" dirty="0"/>
              <a:t>  </a:t>
            </a:r>
            <a:r>
              <a:rPr lang="ru-RU" sz="2800" dirty="0" err="1"/>
              <a:t>æмæ  сæрæн  сырды</a:t>
            </a:r>
            <a:r>
              <a:rPr lang="ru-RU" sz="2800" dirty="0"/>
              <a:t>  </a:t>
            </a:r>
            <a:r>
              <a:rPr lang="ru-RU" sz="2800" dirty="0" err="1"/>
              <a:t>бахастой</a:t>
            </a:r>
            <a:r>
              <a:rPr lang="ru-RU" sz="2800" dirty="0"/>
              <a:t>  </a:t>
            </a:r>
            <a:r>
              <a:rPr lang="ru-RU" sz="2800" dirty="0" err="1"/>
              <a:t>нæ  фыдæлтæ  сæ  национ</a:t>
            </a:r>
            <a:r>
              <a:rPr lang="ru-RU" sz="2800" dirty="0"/>
              <a:t>  </a:t>
            </a:r>
            <a:r>
              <a:rPr lang="ru-RU" sz="2800" dirty="0" err="1"/>
              <a:t>тырысайы</a:t>
            </a:r>
            <a:r>
              <a:rPr lang="ru-RU" sz="2800" dirty="0"/>
              <a:t>  </a:t>
            </a:r>
            <a:r>
              <a:rPr lang="ru-RU" sz="2800" dirty="0" err="1"/>
              <a:t>гербмæ.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13" descr="55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2294" y="2428081"/>
            <a:ext cx="3810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11" descr="Gerb-Severnoj-Osetii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2357430"/>
            <a:ext cx="3752558" cy="3941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2105482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Уый</a:t>
            </a:r>
            <a:r>
              <a:rPr lang="ru-RU" sz="2400" dirty="0" smtClean="0"/>
              <a:t>  </a:t>
            </a:r>
            <a:r>
              <a:rPr lang="ru-RU" sz="2400" dirty="0" err="1" smtClean="0"/>
              <a:t>нысан</a:t>
            </a:r>
            <a:r>
              <a:rPr lang="ru-RU" sz="2400" dirty="0" smtClean="0"/>
              <a:t>  </a:t>
            </a:r>
            <a:r>
              <a:rPr lang="ru-RU" sz="2400" dirty="0" err="1" smtClean="0"/>
              <a:t>кæны,  ирон</a:t>
            </a:r>
            <a:r>
              <a:rPr lang="ru-RU" sz="2400" dirty="0" smtClean="0"/>
              <a:t>  </a:t>
            </a:r>
            <a:r>
              <a:rPr lang="ru-RU" sz="2400" dirty="0" err="1" smtClean="0"/>
              <a:t>адæм  знаджы</a:t>
            </a:r>
            <a:r>
              <a:rPr lang="ru-RU" sz="2400" dirty="0" smtClean="0"/>
              <a:t>  </a:t>
            </a:r>
            <a:r>
              <a:rPr lang="ru-RU" sz="2400" dirty="0" err="1" smtClean="0"/>
              <a:t>ныхмæ  тохы</a:t>
            </a:r>
            <a:r>
              <a:rPr lang="ru-RU" sz="2400" dirty="0" smtClean="0"/>
              <a:t>  </a:t>
            </a:r>
            <a:r>
              <a:rPr lang="ru-RU" sz="2400" dirty="0" err="1" smtClean="0"/>
              <a:t>фыранкау</a:t>
            </a:r>
            <a:r>
              <a:rPr lang="ru-RU" sz="2400" dirty="0" smtClean="0"/>
              <a:t>  </a:t>
            </a:r>
            <a:r>
              <a:rPr lang="ru-RU" sz="2400" dirty="0" err="1" smtClean="0"/>
              <a:t>æхсарджын  æмæ  хъæбатыр  кæй  сты</a:t>
            </a:r>
            <a:r>
              <a:rPr lang="ru-RU" sz="2400" dirty="0" smtClean="0"/>
              <a:t>,  </a:t>
            </a:r>
            <a:r>
              <a:rPr lang="ru-RU" sz="2400" dirty="0" err="1" smtClean="0"/>
              <a:t>уый</a:t>
            </a:r>
            <a:r>
              <a:rPr lang="ru-RU" sz="2400" dirty="0" smtClean="0"/>
              <a:t>.   </a:t>
            </a:r>
            <a:r>
              <a:rPr lang="ru-RU" sz="2400" dirty="0" err="1" smtClean="0"/>
              <a:t>Хæхтæ </a:t>
            </a:r>
            <a:r>
              <a:rPr lang="ru-RU" sz="2400" dirty="0" smtClean="0"/>
              <a:t>та </a:t>
            </a:r>
            <a:r>
              <a:rPr lang="ru-RU" sz="2400" dirty="0" err="1" smtClean="0"/>
              <a:t>æвдисынц   нæ  адæмы  цæрæн  бынат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</TotalTime>
  <Words>140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Слайд 1</vt:lpstr>
      <vt:lpstr>Стайтæ сты гæдыйы мыггагæй. Сæ хъуын у бурбын сау хъулæттимæ, йæ гуыбын урс. Стай у тигры  хуызæн, фæлæ хуыздæр тасы æмæ у нуарджындæр. </vt:lpstr>
      <vt:lpstr>Слайд 3</vt:lpstr>
      <vt:lpstr>Слайд 4</vt:lpstr>
      <vt:lpstr>Слайд 5</vt:lpstr>
      <vt:lpstr>Слайд 6</vt:lpstr>
      <vt:lpstr>Ирыстоны тырысайы астæу гербыл  цъупсæр  хæхты  размæ  зыны  стай(фыранк)</vt:lpstr>
      <vt:lpstr>Слайд 8</vt:lpstr>
      <vt:lpstr>Уый  нысан  кæны,  ирон  адæм  знаджы  ныхмæ  тохы  фыранкау  æхсарджын  æмæ  хъæбатыр  кæй  сты,  уый.   Хæхтæ та æвдисынц   нæ  адæмы  цæрæн  бынат. </vt:lpstr>
    </vt:vector>
  </TitlesOfParts>
  <Company>GGAU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478</dc:creator>
  <cp:lastModifiedBy>478</cp:lastModifiedBy>
  <cp:revision>8</cp:revision>
  <dcterms:created xsi:type="dcterms:W3CDTF">2013-12-18T14:35:52Z</dcterms:created>
  <dcterms:modified xsi:type="dcterms:W3CDTF">2013-12-18T18:10:43Z</dcterms:modified>
</cp:coreProperties>
</file>