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63" r:id="rId5"/>
    <p:sldId id="259" r:id="rId6"/>
    <p:sldId id="260" r:id="rId7"/>
    <p:sldId id="261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67B62D-54B4-422F-B6CA-9F538D0B22CE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FD628E-ED2C-4104-BDF8-8B32C84EC0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Преподаватель Воронежского музыкального колледжа им. </a:t>
            </a:r>
            <a:r>
              <a:rPr lang="ru-RU" dirty="0" smtClean="0"/>
              <a:t>Ростроповичей- </a:t>
            </a:r>
            <a:r>
              <a:rPr lang="ru-RU" dirty="0" err="1" smtClean="0"/>
              <a:t>Бобрышева</a:t>
            </a:r>
            <a:r>
              <a:rPr lang="ru-RU" dirty="0" smtClean="0"/>
              <a:t> Н.И.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«Риторика Древней Греции и Рима»)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66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Ораторское искусство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73563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Родиной красноречия считается  Эллада. В городах – государствах Эллады создавалась особая атмосфера для рассвета красноречия.</a:t>
            </a:r>
            <a:endParaRPr lang="ru-RU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4" descr="&amp;Kcy;&amp;ncy;&amp;icy;&amp;gcy;&amp;acy; &quot;&amp;Tcy;&amp;ucy;&amp;scy;&amp;kcy;&amp;ucy;&amp;lcy;&amp;acy;&amp;ncy;&amp;scy;&amp;kcy;&amp;icy;&amp;iecy; &amp;bcy;&amp;iecy;&amp;scy;&amp;iecy;&amp;dcy;&amp;ycy;&quot; &amp;acy;&amp;vcy;&amp;tcy;&amp;ocy;&amp;rcy;&amp;acy; &amp;TScy;&amp;icy;&amp;tscy;&amp;iecy;&amp;rcy;&amp;ocy;&amp;ncy; &amp;Mcy;&amp;acy;&amp;rcy;&amp;kcy; &amp;Tcy;&amp;ucy;&amp;lcy;&amp;lcy;&amp;icy;&amp;jcy; - &amp;Scy;&amp;kcy;&amp;acy;&amp;chcy;&amp;acy;&amp;tcy;&amp;softcy; &amp;bcy;&amp;iecy;&amp;scy;&amp;pcy;&amp;lcy;&amp;acy;&amp;tcy;&amp;ncy;&amp;ocy;, &amp;chcy;&amp;icy;&amp;tcy;&amp;acy;&amp;tcy;&amp;softcy; &amp;ocy;&amp;ncy;&amp;lcy;&amp;acy;&amp;jcy;&amp;n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58551"/>
            <a:ext cx="4392488" cy="340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&amp;Kcy;&amp;ucy;&amp;pcy;&amp;rcy;&amp;icy;&amp;yacy;&amp;ncy;&amp;ocy;&amp;vcy; &amp;Bcy;&amp;ocy;&amp;rcy;&amp;icy;&amp;scy; &amp;Pcy;&amp;ocy;&amp;rcy;&amp;tcy;&amp;rcy;&amp;iecy;&amp;tcy; &amp;scy;&amp;tcy;&amp;ucy;&amp;dcy;&amp;icy;&amp;icy; &amp;kcy;&amp;acy;&amp;kcy; &amp;dcy;&amp;iecy;&amp;tcy;&amp;scy;&amp;kcy;&amp;ocy;&amp;gcy;&amp;ocy; &amp;ocy;&amp;bcy;&amp;hardcy;&amp;iecy;&amp;dcy;&amp;icy;&amp;ncy;&amp;iecy;&amp;ncy;&amp;icy;&amp;yacy; &amp;Gcy;&amp;acy;&amp;zcy;&amp;iecy;&amp;tcy;&amp;acy; &quot;&amp;Ucy;&amp;pcy;&amp;rcy;&amp;acy;&amp;vcy;&amp;lcy;&amp;iecy;&amp;ncy;&amp;icy;&amp;iecy; &amp;shcy;&amp;kcy;&amp;ocy;&amp;lcy;&amp;ocy;&amp;jcy;&quot; 21/2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931" y="3210241"/>
            <a:ext cx="3056007" cy="325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&amp;Bcy;&amp;acy;&amp;jcy;&amp;rcy;&amp;ocy;&amp;ncy; &amp;ocy; &amp;Gcy;&amp;rcy;&amp;iecy;&amp;tscy;&amp;icy;&amp;icy; &quot;&amp;Ecy;&amp;tcy;&amp;ocy; &amp;iecy;&amp;dcy;&amp;icy;&amp;ncy;&amp;scy;&amp;tcy;&amp;vcy;&amp;iecy;&amp;ncy;&amp;ncy;&amp;ocy;&amp;iecy; &amp;mcy;&amp;iecy;&amp;scy;&amp;tcy;&amp;ocy; &amp;ncy;&amp;acy; &amp;zcy;&amp;iecy;&amp;mcy;&amp;lcy;&amp;iecy;, &amp;gcy;&amp;dcy;&amp;iecy; &amp;yacy; &amp;pcy;&amp;ocy;-&amp;ncy;&amp;acy;&amp;scy;&amp;tcy;&amp;ocy;&amp;yacy;&amp;shchcy;&amp;iecy;&amp;mcy;&amp;ucy; &amp;bcy;&amp;ycy;&amp;lcy; &amp;scy;&amp;chcy;&amp;acy;&amp;scy;&amp;tcy;&amp;lcy;&amp;icy;&amp;vcy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" y="-6715"/>
            <a:ext cx="9140734" cy="685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86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Платон</a:t>
            </a:r>
            <a:endParaRPr lang="ru-RU" dirty="0"/>
          </a:p>
        </p:txBody>
      </p:sp>
      <p:pic>
        <p:nvPicPr>
          <p:cNvPr id="5122" name="Picture 2" descr="Socrates Teaching Plato - Viewing Gall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050109" cy="4625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flipH="1">
            <a:off x="3373635" y="2492896"/>
            <a:ext cx="57703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«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Герой рождается среди сотни, 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мудрый человек есть среди тысячи, 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но совершенного можно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найти и среди сотни тысяч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.»</a:t>
            </a: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«Хороший человек — тот, кто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способен платить другому добром.»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631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».  </a:t>
            </a:r>
            <a:r>
              <a:rPr lang="ru-RU" i="1" dirty="0"/>
              <a:t>Демосфен</a:t>
            </a:r>
            <a:r>
              <a:rPr lang="ru-RU" dirty="0"/>
              <a:t> </a:t>
            </a:r>
          </a:p>
        </p:txBody>
      </p:sp>
      <p:pic>
        <p:nvPicPr>
          <p:cNvPr id="2050" name="Picture 2" descr="&amp;Dcy;&amp;iecy;&amp;mcy;&amp;ocy;&amp;scy;&amp;fcy;&amp;iecy;&amp;ncy; - &amp;Kcy;&amp;acy;&amp;rcy;&amp;tcy;&amp;icy;&amp;ncy;&amp;kcy;&amp;acy; 12250/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328149" cy="699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4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Цицерон</a:t>
            </a:r>
            <a:r>
              <a:rPr lang="ru-RU" dirty="0"/>
              <a:t> оратор, политик, писатель</a:t>
            </a:r>
          </a:p>
        </p:txBody>
      </p:sp>
      <p:pic>
        <p:nvPicPr>
          <p:cNvPr id="6146" name="Picture 2" descr="&amp;Fcy;&amp;ocy;&amp;rcy;&amp;ucy;&amp;mcy;&amp;ycy; PNZ.RU :: &amp;Pcy;&amp;rcy;&amp;ocy;&amp;scy;&amp;mcy;&amp;ocy;&amp;tcy;&amp;rcy; &amp;tcy;&amp;iecy;&amp;mcy;&amp;ycy; - &amp;Mcy;&amp;ocy;&amp;yacy; &amp;bcy;&amp;icy;&amp;bcy;&amp;lcy;&amp;icy;&amp;ocy;&amp;tcy;&amp;iecy;&amp;kcy;&amp;acy;: &amp;Bcy;&amp;icy;&amp;bcy;&amp;lcy;&amp;icy;&amp;ocy;&amp;gcy;&amp;rcy;&amp;acy;&amp;fcy;&amp;icy;&amp;icy;, &amp;Ecy;&amp;scy;&amp;scy;&amp;iecy;, &amp;Rcy;&amp;iecy;&amp;tscy;&amp;iecy;&amp;ncy;&amp;zcy;&amp;icy;&amp;icy;, &amp;Kcy;&amp;ncy;&amp;icy;&amp;g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975" y="2348880"/>
            <a:ext cx="288031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1919809"/>
            <a:ext cx="62646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«Хороший человек — тот, кто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способен платить другому добром.»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«И в этом, несомненно, та высшая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божественная мудрость — глубоко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понять и изучить дела человеческие,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удивляться ничему, что случилось,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 ничто не считать невозможным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 того, как оно произойдет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.»</a:t>
            </a:r>
          </a:p>
          <a:p>
            <a:r>
              <a:rPr lang="ru-RU" sz="2400" b="1" dirty="0"/>
              <a:t>«Справедливость без мудрости </a:t>
            </a:r>
            <a:endParaRPr lang="ru-RU" sz="2400" b="1" dirty="0" smtClean="0">
              <a:effectLst/>
            </a:endParaRPr>
          </a:p>
          <a:p>
            <a:r>
              <a:rPr lang="ru-RU" sz="2400" b="1" dirty="0"/>
              <a:t>значит много, мудрость без </a:t>
            </a:r>
            <a:endParaRPr lang="ru-RU" sz="2400" b="1" dirty="0" smtClean="0">
              <a:effectLst/>
            </a:endParaRPr>
          </a:p>
          <a:p>
            <a:r>
              <a:rPr lang="ru-RU" sz="2400" b="1" dirty="0"/>
              <a:t>справедливости не значит ничего.»</a:t>
            </a:r>
            <a:endParaRPr lang="ru-RU" sz="2400" b="1" dirty="0" smtClean="0">
              <a:effectLst/>
            </a:endParaRPr>
          </a:p>
          <a:p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17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0742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Квинтилиан</a:t>
            </a:r>
            <a:r>
              <a:rPr lang="ru-RU" dirty="0" smtClean="0"/>
              <a:t> - знаменитый </a:t>
            </a:r>
            <a:r>
              <a:rPr lang="ru-RU" dirty="0"/>
              <a:t>римский оратор, автор обширного сочинения в 12 книг по риторике Древней Греции и Рима</a:t>
            </a:r>
          </a:p>
        </p:txBody>
      </p:sp>
      <p:pic>
        <p:nvPicPr>
          <p:cNvPr id="7170" name="Picture 2" descr="&amp;Kcy;&amp;vcy;&amp;icy;&amp;ncy;&amp;tcy;&amp;icy;&amp;lcy;&amp;icy;&amp;acy;&amp;n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" b="11334"/>
          <a:stretch/>
        </p:blipFill>
        <p:spPr bwMode="auto">
          <a:xfrm>
            <a:off x="171356" y="2564904"/>
            <a:ext cx="3690938" cy="397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37912" y="3284984"/>
            <a:ext cx="48060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Грамматик не может быть совершенным без </a:t>
            </a:r>
            <a:r>
              <a:rPr lang="ru-RU" sz="24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неко-торого</a:t>
            </a:r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понятия о музыке,</a:t>
            </a:r>
          </a:p>
          <a:p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поскольку он должен объяснять звуки и размеры.</a:t>
            </a:r>
          </a:p>
          <a:p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Музыка неотделима от </a:t>
            </a:r>
          </a:p>
          <a:p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вещей божественных.</a:t>
            </a:r>
          </a:p>
          <a:p>
            <a:endParaRPr lang="ru-RU" sz="2400" b="1" i="1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992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Риторика продолжала жить и в средние века. В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XX</a:t>
            </a:r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веке риторика входит в науку о речевом воздействии, т.е. об эффективном публичном выступлении.</a:t>
            </a:r>
            <a:endParaRPr lang="ru-RU" sz="36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Ещё древние считали, что любой текст публичного выступления имеет свою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структуру.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1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105</TotalTime>
  <Words>211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«Риторика Древней Греции и Рима»)</vt:lpstr>
      <vt:lpstr>Ораторское искусство</vt:lpstr>
      <vt:lpstr>Презентация PowerPoint</vt:lpstr>
      <vt:lpstr>Платон</vt:lpstr>
      <vt:lpstr>».  Демосфен </vt:lpstr>
      <vt:lpstr>Цицерон оратор, политик, писатель</vt:lpstr>
      <vt:lpstr> Квинтилиан - знаменитый римский оратор, автор обширного сочинения в 12 книг по риторике Древней Греции и Рима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«Риторика Древней Греции и Рима»)</dc:title>
  <dc:creator>наталья</dc:creator>
  <cp:lastModifiedBy>наталья</cp:lastModifiedBy>
  <cp:revision>10</cp:revision>
  <dcterms:created xsi:type="dcterms:W3CDTF">2015-02-20T16:52:42Z</dcterms:created>
  <dcterms:modified xsi:type="dcterms:W3CDTF">2015-02-20T18:55:48Z</dcterms:modified>
</cp:coreProperties>
</file>