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7" r:id="rId13"/>
    <p:sldId id="270" r:id="rId14"/>
    <p:sldId id="268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5" autoAdjust="0"/>
    <p:restoredTop sz="9468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Дүрт аяклы дусларыбыз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t-RU" dirty="0" smtClean="0"/>
              <a:t>Йорт хайваннары</a:t>
            </a:r>
          </a:p>
          <a:p>
            <a:pPr marL="514350" indent="-514350">
              <a:buAutoNum type="arabicPeriod"/>
            </a:pPr>
            <a:r>
              <a:rPr lang="tt-RU" dirty="0" smtClean="0"/>
              <a:t>Кыргый хайваннар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Сыер нинди?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Бозау нинди?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Сыер нишли?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Бозау нишли?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Сые</a:t>
            </a: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нәрсә белән басып тора?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Сыер кайда яши?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Кәҗә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f017fd9f3c1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1747044"/>
            <a:ext cx="6096000" cy="4572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Сарык</a:t>
            </a:r>
            <a:endParaRPr lang="ru-RU" dirty="0"/>
          </a:p>
        </p:txBody>
      </p:sp>
      <p:pic>
        <p:nvPicPr>
          <p:cNvPr id="4" name="Содержимое 3" descr="ovca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5450" y="1651794"/>
            <a:ext cx="4762500" cy="47625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Бүре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8aeea4fc6f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1747044"/>
            <a:ext cx="6096000" cy="4572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Төлке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4c81c760faa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1747044"/>
            <a:ext cx="6096000" cy="4572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1109151500_1827222_640p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0486" y="1609725"/>
            <a:ext cx="5712428" cy="484663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Арыслан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75122356_photo5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Күнегү эшләү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Минем песи... бар. Аңа 2 яшь. Ул өй... яши. Песи сөт эчә, балык ашый. Песи – йорт хайваны.</a:t>
            </a:r>
          </a:p>
          <a:p>
            <a:r>
              <a:rPr lang="tt-RU" dirty="0" smtClean="0"/>
              <a:t>Минем эт... бар. Аңа 3 яш</a:t>
            </a:r>
            <a:r>
              <a:rPr lang="ru-RU" dirty="0" smtClean="0"/>
              <a:t>ь. Ул йорт… яши. Эт су эч</a:t>
            </a:r>
            <a:r>
              <a:rPr lang="tt-RU" dirty="0" smtClean="0"/>
              <a:t>ә, сөяк кимерә.</a:t>
            </a:r>
            <a:r>
              <a:rPr lang="ru-RU" dirty="0" smtClean="0"/>
              <a:t> Эт – йорт хайваны.</a:t>
            </a:r>
          </a:p>
          <a:p>
            <a:r>
              <a:rPr lang="ru-RU" dirty="0" smtClean="0"/>
              <a:t>Бүре урман… яши. Бүре – кыргый хайван. </a:t>
            </a:r>
          </a:p>
          <a:p>
            <a:r>
              <a:rPr lang="tt-RU" dirty="0" smtClean="0"/>
              <a:t>Аю - </a:t>
            </a:r>
            <a:r>
              <a:rPr lang="ru-RU" dirty="0" smtClean="0"/>
              <a:t>кыргый хайван. Аю бал ярата.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Диалог төзү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- Синең песиең бармы?</a:t>
            </a:r>
          </a:p>
          <a:p>
            <a:r>
              <a:rPr lang="tt-RU" dirty="0" smtClean="0"/>
              <a:t>- Әйе, минем песием бар?</a:t>
            </a:r>
          </a:p>
          <a:p>
            <a:r>
              <a:rPr lang="tt-RU" dirty="0" smtClean="0"/>
              <a:t>- Аңа ничә яшь?</a:t>
            </a:r>
          </a:p>
          <a:p>
            <a:r>
              <a:rPr lang="tt-RU" dirty="0" smtClean="0"/>
              <a:t>- Аңа 3 яш</a:t>
            </a:r>
            <a:r>
              <a:rPr lang="ru-RU" dirty="0" smtClean="0"/>
              <a:t>ь.</a:t>
            </a:r>
          </a:p>
          <a:p>
            <a:r>
              <a:rPr lang="tt-RU" dirty="0" smtClean="0"/>
              <a:t>- Ул кайда яши?</a:t>
            </a:r>
          </a:p>
          <a:p>
            <a:r>
              <a:rPr lang="tt-RU" dirty="0" smtClean="0"/>
              <a:t>- Ул безнең белән яши.</a:t>
            </a:r>
          </a:p>
          <a:p>
            <a:r>
              <a:rPr lang="tt-RU" dirty="0" smtClean="0"/>
              <a:t>- Ул нәрсә ярата?</a:t>
            </a:r>
          </a:p>
          <a:p>
            <a:r>
              <a:rPr lang="tt-RU" dirty="0" smtClean="0"/>
              <a:t>- Песи сөт, ит ярата.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Эт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73925433_4269403_0_10add_6d9d6ef5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Эт нинди? ( Зур, кечкенә, усал, усал түгел)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Эт нишли? ( утырып тора, ятып тора)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Эт кайда яши? (урманда, авылда, йортта)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Песи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f_199395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740" y="1737900"/>
            <a:ext cx="6217920" cy="45902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Песи нинди? (йомшак, саргылт төстә)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Песи нишли? 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Песи кайда яши? (өйдә, урамда)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47ded340a11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2008981"/>
            <a:ext cx="6096000" cy="40481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Ат нинди? (ак төстә, искиткеч матур, көчле)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Ат нишли? (йөгерә, чаба)</a:t>
            </a:r>
          </a:p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Ат кайда яши? ( авылда, шәһәрдә)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Сыер</a:t>
            </a:r>
            <a:endParaRPr lang="ru-RU" dirty="0"/>
          </a:p>
        </p:txBody>
      </p:sp>
      <p:pic>
        <p:nvPicPr>
          <p:cNvPr id="4" name="Содержимое 3" descr="008e72adc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1928019"/>
            <a:ext cx="6096000" cy="42100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Сыер бозау белән</a:t>
            </a:r>
            <a:endParaRPr lang="ru-RU" dirty="0"/>
          </a:p>
        </p:txBody>
      </p:sp>
      <p:pic>
        <p:nvPicPr>
          <p:cNvPr id="4" name="Содержимое 3" descr="Koro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1700" y="1613694"/>
            <a:ext cx="3810000" cy="48387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</TotalTime>
  <Words>253</Words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Дүрт аяклы дусларыбыз</vt:lpstr>
      <vt:lpstr>Эт </vt:lpstr>
      <vt:lpstr>    </vt:lpstr>
      <vt:lpstr>Песи</vt:lpstr>
      <vt:lpstr>                                                  </vt:lpstr>
      <vt:lpstr>Ат</vt:lpstr>
      <vt:lpstr>                                                       </vt:lpstr>
      <vt:lpstr>Сыер</vt:lpstr>
      <vt:lpstr>Сыер бозау белән</vt:lpstr>
      <vt:lpstr>                                                         </vt:lpstr>
      <vt:lpstr>Кәҗә</vt:lpstr>
      <vt:lpstr>Сарык</vt:lpstr>
      <vt:lpstr>Бүре</vt:lpstr>
      <vt:lpstr>Төлке</vt:lpstr>
      <vt:lpstr>Аю</vt:lpstr>
      <vt:lpstr>Арыслан</vt:lpstr>
      <vt:lpstr>Күнегү эшләү</vt:lpstr>
      <vt:lpstr>Диалог төзү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Дүрт аяклы дусларыбыз</dc:title>
  <cp:lastModifiedBy>User</cp:lastModifiedBy>
  <cp:revision>7</cp:revision>
  <dcterms:modified xsi:type="dcterms:W3CDTF">2015-01-16T16:27:29Z</dcterms:modified>
</cp:coreProperties>
</file>