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9" r:id="rId2"/>
    <p:sldId id="264" r:id="rId3"/>
    <p:sldId id="265" r:id="rId4"/>
    <p:sldId id="268" r:id="rId5"/>
    <p:sldId id="278" r:id="rId6"/>
    <p:sldId id="282" r:id="rId7"/>
    <p:sldId id="269" r:id="rId8"/>
    <p:sldId id="284" r:id="rId9"/>
    <p:sldId id="272" r:id="rId10"/>
    <p:sldId id="290" r:id="rId11"/>
    <p:sldId id="29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1AB2E-731E-4748-8DAD-8FEACA61E3A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F15C4-6836-41F6-9AB1-10F0888BB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F2C5-E7FC-4B12-9F44-8103663E44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4966-317C-4EEA-ACC9-1C69F1F2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F2C5-E7FC-4B12-9F44-8103663E44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4966-317C-4EEA-ACC9-1C69F1F2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F2C5-E7FC-4B12-9F44-8103663E44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4966-317C-4EEA-ACC9-1C69F1F2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F2C5-E7FC-4B12-9F44-8103663E44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4966-317C-4EEA-ACC9-1C69F1F2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F2C5-E7FC-4B12-9F44-8103663E44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4966-317C-4EEA-ACC9-1C69F1F2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F2C5-E7FC-4B12-9F44-8103663E44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4966-317C-4EEA-ACC9-1C69F1F2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F2C5-E7FC-4B12-9F44-8103663E44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4966-317C-4EEA-ACC9-1C69F1F2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F2C5-E7FC-4B12-9F44-8103663E44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1B4966-317C-4EEA-ACC9-1C69F1F2F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F2C5-E7FC-4B12-9F44-8103663E44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4966-317C-4EEA-ACC9-1C69F1F2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F2C5-E7FC-4B12-9F44-8103663E44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11B4966-317C-4EEA-ACC9-1C69F1F2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C88F2C5-E7FC-4B12-9F44-8103663E44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4966-317C-4EEA-ACC9-1C69F1F2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88F2C5-E7FC-4B12-9F44-8103663E445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11B4966-317C-4EEA-ACC9-1C69F1F2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[LI9RK_3-01]_[IL_01]-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816" t="18179" r="17746" b="21605"/>
          <a:stretch>
            <a:fillRect/>
          </a:stretch>
        </p:blipFill>
        <p:spPr bwMode="auto">
          <a:xfrm>
            <a:off x="2339752" y="1700808"/>
            <a:ext cx="4308706" cy="4876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-540568" y="0"/>
            <a:ext cx="9937104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Михаил   Васильевич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Ломоносов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1711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2011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Посвящение\фото\Lomonosov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1936576" cy="2565130"/>
          </a:xfrm>
          <a:prstGeom prst="ellipse">
            <a:avLst/>
          </a:prstGeom>
          <a:ln w="19050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339752" y="404664"/>
            <a:ext cx="627197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Михайло  Ломоносов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852936"/>
            <a:ext cx="215052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1711 - 1765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582" y="1412776"/>
            <a:ext cx="662841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 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статский советник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действительный член Санкт-Петербургской </a:t>
            </a:r>
          </a:p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Академии Наук</a:t>
            </a:r>
          </a:p>
          <a:p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ординарный профессор химии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руководитель исторического собрания </a:t>
            </a:r>
          </a:p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Географического департамента, Академического </a:t>
            </a:r>
          </a:p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университета и гимназий</a:t>
            </a:r>
          </a:p>
          <a:p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почетный член Академии Художеств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почетный член королевской Стокгольмской академии</a:t>
            </a:r>
          </a:p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и Болонского института </a:t>
            </a:r>
          </a:p>
          <a:p>
            <a:endParaRPr lang="ru-RU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User\Рабочий стол\Посвящение\фото\0a1e5f9bd3ceafaeb6c6593b38fa40cc.jpe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835696" y="548680"/>
            <a:ext cx="5400600" cy="5400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20072" y="332656"/>
            <a:ext cx="259141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Математика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365104"/>
            <a:ext cx="316835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Оптика, </a:t>
            </a:r>
          </a:p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приборостроение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332656"/>
            <a:ext cx="2372765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География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980728"/>
            <a:ext cx="189289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История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5517232"/>
            <a:ext cx="254108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Литература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4365104"/>
            <a:ext cx="313184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Изобразительное </a:t>
            </a:r>
          </a:p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искусство, мозаика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116632"/>
            <a:ext cx="150393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Химия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980728"/>
            <a:ext cx="1675459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Физика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5589240"/>
            <a:ext cx="269060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Астрономия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4653136"/>
            <a:ext cx="261892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Риторика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6021288"/>
            <a:ext cx="289957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Минералогия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75856" y="5301208"/>
            <a:ext cx="261892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Грамматика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824536" cy="1152128"/>
          </a:xfr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Оптика Приборостроение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8" descr="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6632"/>
            <a:ext cx="3493953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8" name="Picture 2" descr="C:\Documents and Settings\User\Рабочий стол\Посвящение\фото\optichtry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2058443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Picture 3" descr="C:\Documents and Settings\User\Рабочий стол\Посвящение\фото\1271576719_telesk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01008"/>
            <a:ext cx="2724627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55576" y="2564904"/>
            <a:ext cx="342433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lain" startAt="1754"/>
            </a:pPr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- летательный аппарат  </a:t>
            </a:r>
          </a:p>
          <a:p>
            <a:pPr marL="457200" indent="-457200"/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        вертикального взлета</a:t>
            </a:r>
          </a:p>
          <a:p>
            <a:pPr marL="457200" indent="-457200">
              <a:buAutoNum type="arabicPlain" startAt="1754"/>
            </a:pPr>
            <a:endParaRPr lang="ru-RU" sz="20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pPr marL="457200" indent="-457200">
              <a:buAutoNum type="arabicPlain" startAt="1758"/>
            </a:pPr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- </a:t>
            </a:r>
            <a:r>
              <a:rPr lang="ru-RU" sz="20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ночезрительная</a:t>
            </a:r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труба</a:t>
            </a:r>
          </a:p>
          <a:p>
            <a:pPr marL="457200" indent="-457200">
              <a:buAutoNum type="arabicPlain" startAt="1758"/>
            </a:pPr>
            <a:endParaRPr lang="ru-RU" sz="20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pPr marL="457200" indent="-457200">
              <a:buAutoNum type="arabicPlain" startAt="1758"/>
            </a:pPr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- </a:t>
            </a:r>
            <a:r>
              <a:rPr lang="ru-RU" sz="20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батоскоп</a:t>
            </a:r>
            <a:endParaRPr lang="ru-RU" sz="20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pPr marL="457200" indent="-457200">
              <a:buAutoNum type="arabicPlain" startAt="1758"/>
            </a:pPr>
            <a:endParaRPr lang="ru-RU" sz="20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1759 -  </a:t>
            </a:r>
            <a:r>
              <a:rPr lang="ru-RU" sz="20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горизонтоскоп</a:t>
            </a:r>
            <a:endParaRPr lang="ru-RU" sz="20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endParaRPr lang="ru-RU" sz="20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1762 - телескоп</a:t>
            </a:r>
            <a:endParaRPr lang="ru-RU" sz="2000" b="1" i="1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</p:txBody>
      </p:sp>
      <p:pic>
        <p:nvPicPr>
          <p:cNvPr id="2050" name="Picture 2" descr="C:\Documents and Settings\User\Рабочий стол\Посвящение\фото\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797152"/>
            <a:ext cx="1548379" cy="1950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176464" cy="792088"/>
          </a:xfr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</a:t>
            </a: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География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6632"/>
            <a:ext cx="2664296" cy="2645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1628800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Основоположником  экономической  географии. </a:t>
            </a:r>
            <a:endParaRPr lang="ru-RU" sz="2000" i="1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615"/>
          <a:stretch>
            <a:fillRect/>
          </a:stretch>
        </p:blipFill>
        <p:spPr bwMode="auto">
          <a:xfrm>
            <a:off x="6269294" y="2276872"/>
            <a:ext cx="287470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429000"/>
            <a:ext cx="1933575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79512" y="2780928"/>
            <a:ext cx="5091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1758 – «Рассуждение о большой точности </a:t>
            </a: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           морского пути»</a:t>
            </a:r>
          </a:p>
          <a:p>
            <a:endParaRPr lang="ru-RU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1759 – Создание географического атласа</a:t>
            </a:r>
          </a:p>
          <a:p>
            <a:endParaRPr lang="ru-RU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1759 – Циркумполярная карта</a:t>
            </a:r>
          </a:p>
          <a:p>
            <a:endParaRPr lang="ru-RU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1760 – Восстановление глобуса  после пожара</a:t>
            </a:r>
          </a:p>
          <a:p>
            <a:endParaRPr lang="ru-RU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1764-1766 – Организация полярной экспедиции </a:t>
            </a:r>
            <a:endParaRPr lang="ru-RU" b="1" i="1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</p:txBody>
      </p:sp>
      <p:pic>
        <p:nvPicPr>
          <p:cNvPr id="1028" name="Picture 4" descr="C:\Documents and Settings\User\Рабочий стол\Посвящение\фото\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869160"/>
            <a:ext cx="2318655" cy="178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08" descr="http://upload.wikimedia.org/wikipedia/commons/thumb/3/32/MGU_%28Moscow_State_University%29_New_building-3.jpg/220px-MGU_%28Moscow_State_University%29_New_building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6632"/>
            <a:ext cx="2098675" cy="27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240360" cy="792088"/>
          </a:xfr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История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933056"/>
            <a:ext cx="1928906" cy="2606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2276872"/>
            <a:ext cx="52565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1758 -  «Древняя Российская история»</a:t>
            </a:r>
          </a:p>
          <a:p>
            <a:pPr indent="176213" algn="just">
              <a:buAutoNum type="arabicPlain" startAt="1758"/>
            </a:pPr>
            <a:endParaRPr lang="ru-RU" sz="20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pPr indent="176213" algn="just"/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1760 - « Краткий Российский  летописец с                                        </a:t>
            </a:r>
            <a:r>
              <a:rPr lang="ru-RU" sz="2000" b="1" i="1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родословием»</a:t>
            </a:r>
            <a:endParaRPr lang="ru-RU" sz="20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pPr indent="176213" algn="just"/>
            <a:endParaRPr lang="ru-RU" sz="20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pPr indent="176213" algn="just"/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1761  - «О сохранении и размножении российского народа»</a:t>
            </a:r>
          </a:p>
          <a:p>
            <a:pPr indent="176213" algn="just"/>
            <a:endParaRPr lang="ru-RU" sz="20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pPr indent="176213" algn="just"/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1761  - «Описание стрелецких бунтов и правления царевны Софии»</a:t>
            </a:r>
            <a:endParaRPr lang="en-US" sz="20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</p:txBody>
      </p:sp>
      <p:pic>
        <p:nvPicPr>
          <p:cNvPr id="2050" name="Picture 2" descr="C:\Documents and Settings\User\Рабочий стол\Посвящение\фото\hist1.jpg"/>
          <p:cNvPicPr>
            <a:picLocks noChangeAspect="1" noChangeArrowheads="1"/>
          </p:cNvPicPr>
          <p:nvPr/>
        </p:nvPicPr>
        <p:blipFill>
          <a:blip r:embed="rId4" cstate="print">
            <a:lum contrast="-30000"/>
          </a:blip>
          <a:srcRect/>
          <a:stretch>
            <a:fillRect/>
          </a:stretch>
        </p:blipFill>
        <p:spPr bwMode="auto">
          <a:xfrm>
            <a:off x="7308304" y="2132856"/>
            <a:ext cx="1618381" cy="2470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8cc4855de6da8511f35f2d1bf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2786"/>
            <a:ext cx="1944216" cy="2582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User\Рабочий стол\Посвящение\фото\220px-Lomonosov_Shuvalov_mosaic_175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80728"/>
            <a:ext cx="1872208" cy="2324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680520" cy="1656184"/>
          </a:xfr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Изобразительное искусство </a:t>
            </a:r>
            <a:b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Мозаика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00808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i="1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276872"/>
            <a:ext cx="518457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1756 – </a:t>
            </a:r>
            <a:r>
              <a:rPr lang="ru-RU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погрудный</a:t>
            </a:r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портрет Петра </a:t>
            </a:r>
            <a:r>
              <a:rPr lang="en-US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I</a:t>
            </a:r>
            <a:endParaRPr lang="ru-RU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1757 – «Бог Отец»</a:t>
            </a: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1757-1758 – «Александр Невский»</a:t>
            </a:r>
            <a:endParaRPr lang="en-US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r>
              <a:rPr lang="en-US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1758 </a:t>
            </a:r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-1759  - портрет великого князя </a:t>
            </a: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                                                 Петра Федоровича</a:t>
            </a: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1758-1760– портрет великой княгини </a:t>
            </a: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                                    Елизаветы Петровны</a:t>
            </a: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1758-1766 – пейзажи</a:t>
            </a: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1761 – «Апостол Петр»</a:t>
            </a: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1762-1764 – «Полтавская баталия»</a:t>
            </a: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1763 – </a:t>
            </a:r>
            <a:r>
              <a:rPr lang="ru-RU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погрудный</a:t>
            </a:r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профиль Екатерины </a:t>
            </a:r>
            <a:r>
              <a:rPr lang="en-US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II</a:t>
            </a:r>
            <a:endParaRPr lang="ru-RU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1764 – «Покорение Азова в 1696 году»            </a:t>
            </a:r>
            <a:r>
              <a:rPr lang="ru-RU" sz="1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                             ( незаконченная)</a:t>
            </a: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1765 – портрет графа М.И. Воронцова</a:t>
            </a:r>
          </a:p>
          <a:p>
            <a:endParaRPr lang="ru-RU" sz="14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endParaRPr lang="ru-RU" sz="14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endParaRPr lang="ru-RU" sz="14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endParaRPr lang="ru-RU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      </a:t>
            </a:r>
            <a:endParaRPr lang="ru-RU" b="1" i="1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</p:txBody>
      </p:sp>
      <p:pic>
        <p:nvPicPr>
          <p:cNvPr id="3074" name="Picture 2" descr="C:\Documents and Settings\User\Рабочий стол\Посвящение\фото\320px-Lomonosov_Poltava_1762_17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1448" y="3140968"/>
            <a:ext cx="2712552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7" descr="a33ff790a1d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1956401" cy="2588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312368" cy="504056"/>
          </a:xfr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Риторика</a:t>
            </a:r>
            <a:b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Содержимое 6" descr="LO7-101-.jpg"/>
          <p:cNvPicPr>
            <a:picLocks noChangeAspect="1"/>
          </p:cNvPicPr>
          <p:nvPr/>
        </p:nvPicPr>
        <p:blipFill>
          <a:blip r:embed="rId2" cstate="print"/>
          <a:srcRect r="10402" b="2654"/>
          <a:stretch>
            <a:fillRect/>
          </a:stretch>
        </p:blipFill>
        <p:spPr>
          <a:xfrm>
            <a:off x="6948264" y="4005064"/>
            <a:ext cx="2054998" cy="2671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4937" r="3727"/>
          <a:stretch>
            <a:fillRect/>
          </a:stretch>
        </p:blipFill>
        <p:spPr bwMode="auto">
          <a:xfrm>
            <a:off x="5148064" y="2852936"/>
            <a:ext cx="1877670" cy="2406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Documents and Settings\User\Рабочий стол\Посвящение\фото\Lomonosov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567" y="116632"/>
            <a:ext cx="2693767" cy="30529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0" y="2420888"/>
            <a:ext cx="49696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1739 – «Письмо о правилах российского </a:t>
            </a:r>
          </a:p>
          <a:p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                                              стихотворства»</a:t>
            </a:r>
          </a:p>
          <a:p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1743 – «Краткое руководство к риторике»</a:t>
            </a:r>
          </a:p>
          <a:p>
            <a:endParaRPr lang="ru-RU" sz="20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1748 – «Риторика»</a:t>
            </a:r>
          </a:p>
          <a:p>
            <a:endParaRPr lang="ru-RU" sz="20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r>
              <a:rPr lang="ru-RU" sz="20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1755 – «Российская грамматика»</a:t>
            </a:r>
            <a:endParaRPr lang="ru-RU" sz="2000" b="1" i="1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908720"/>
            <a:ext cx="3312368" cy="504056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Грамматика</a:t>
            </a:r>
            <a:endParaRPr kumimoji="0" lang="ru-RU" sz="4000" b="1" i="0" u="none" strike="noStrike" kern="1200" cap="none" spc="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464496" cy="792088"/>
          </a:xfr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Литература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5" descr="lomonosov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91802"/>
            <a:ext cx="1799908" cy="2420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8" descr="Lomonosov_Word_creditable_to_Peter_Great_April_26_17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327" y="4221088"/>
            <a:ext cx="2063673" cy="2375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636912"/>
            <a:ext cx="2005645" cy="1484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79512" y="1412776"/>
            <a:ext cx="6624736" cy="1032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 algn="just">
              <a:lnSpc>
                <a:spcPct val="80000"/>
              </a:lnSpc>
              <a:defRPr/>
            </a:pPr>
            <a:r>
              <a:rPr lang="ru-RU" sz="12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ramond" pitchFamily="18" charset="0"/>
              </a:rPr>
              <a:t>М.В. Ломоносов писал произведения самых различных жанров: оды, трагедии, лирические и сатирические стихотворения, басни, эпиграммы. Любимым его жанром "была ода".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ru-RU" sz="1200" b="1" i="1" u="sng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10199"/>
                </a:outerShdw>
              </a:effectLst>
              <a:latin typeface="Garamond" pitchFamily="18" charset="0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i="1" u="sng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Поэтические произведения :</a:t>
            </a:r>
          </a:p>
          <a:p>
            <a:pPr marL="180975" indent="-180975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Ода </a:t>
            </a:r>
            <a:r>
              <a:rPr lang="ru-RU" sz="12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блаженныя</a:t>
            </a: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 памяти Государыне Императрице Анне Иоанновне на победу над турками и татарами и на взятие Хотина 1739 года</a:t>
            </a:r>
          </a:p>
          <a:p>
            <a:pPr marL="180975" indent="-180975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Ода на день рождения Её Величества Государыни Императрицы Елизаветы Петровны, самодержицы </a:t>
            </a:r>
            <a:r>
              <a:rPr lang="ru-RU" sz="12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всероссийския</a:t>
            </a: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, 1746 года</a:t>
            </a:r>
          </a:p>
          <a:p>
            <a:pPr marL="180975" indent="-180975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Ода на день восшествия на всероссийский престол Её Величества Государыни Императрицы Елизаветы Петровны 1747 года</a:t>
            </a:r>
          </a:p>
          <a:p>
            <a:pPr marL="180975" indent="-180975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«Утреннее размышление о божием величестве» (1743)</a:t>
            </a:r>
          </a:p>
          <a:p>
            <a:pPr marL="180975" indent="-180975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Вечернее размышление о божием величестве при случае великого северного сияния (1743)</a:t>
            </a:r>
          </a:p>
          <a:p>
            <a:pPr marL="180975" indent="-180975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«Я знак бессмертия себе воздвигнул» (1747)</a:t>
            </a:r>
          </a:p>
          <a:p>
            <a:pPr marL="180975" indent="-180975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«Ночною темнотою покрылись небеса…» (1747)</a:t>
            </a:r>
          </a:p>
          <a:p>
            <a:pPr marL="180975" indent="-180975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«Лишь только дневной шум замолк…» (1747)</a:t>
            </a:r>
          </a:p>
          <a:p>
            <a:pPr marL="180975" indent="-180975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Письмо к его высокородию Ивану Ивановичу Шувалову 18 августа 1750</a:t>
            </a:r>
          </a:p>
          <a:p>
            <a:pPr marL="180975" indent="-180975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Письмо о пользе стекла к </a:t>
            </a:r>
            <a:r>
              <a:rPr lang="ru-RU" sz="12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высокопревосходительному</a:t>
            </a: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 господину генералу-поручику, действительному её императорского величества камергеру, Московского университета куратору и орденов Белого Орла, Святого Александра и </a:t>
            </a:r>
            <a:r>
              <a:rPr lang="ru-RU" sz="12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Святыя</a:t>
            </a: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 Анны кавалеру Ивану Ивановичу Шувалову, писанное 1752 года</a:t>
            </a:r>
          </a:p>
          <a:p>
            <a:pPr marL="180975" indent="-180975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Стихи, сочиненные на дороге в Петергоф, когда я в 1761 году ехал просить о подписании привилегии для академии, быв много раз прежде за тем же</a:t>
            </a:r>
          </a:p>
          <a:p>
            <a:pPr marL="180975" indent="-180975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Гимн бороде (1757)</a:t>
            </a:r>
          </a:p>
          <a:p>
            <a:pPr marL="180975" indent="-180975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Разговор с Анакреоном (между 1758 и 1761)</a:t>
            </a:r>
          </a:p>
          <a:p>
            <a:pPr marL="180975" indent="-180975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Надпись к статуе Петра Великого</a:t>
            </a:r>
          </a:p>
          <a:p>
            <a:pPr marL="180975" indent="-180975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Неоконченная героическая поэма о Петре Великом «</a:t>
            </a:r>
            <a:r>
              <a:rPr lang="ru-RU" sz="12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Петрида</a:t>
            </a:r>
            <a:r>
              <a:rPr lang="ru-RU" sz="1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»</a:t>
            </a:r>
          </a:p>
          <a:p>
            <a:pPr indent="176213" algn="just">
              <a:lnSpc>
                <a:spcPct val="80000"/>
              </a:lnSpc>
              <a:defRPr/>
            </a:pPr>
            <a:endParaRPr lang="ru-RU" sz="12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2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  <a:p>
            <a:pPr indent="176213" algn="just">
              <a:lnSpc>
                <a:spcPct val="80000"/>
              </a:lnSpc>
              <a:defRPr/>
            </a:pPr>
            <a:endParaRPr lang="ru-RU" sz="1400" b="1" i="1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16" y="764704"/>
            <a:ext cx="88569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Основные  научные  труды   М. В. Ломоносова:</a:t>
            </a:r>
          </a:p>
          <a:p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ramond" pitchFamily="18" charset="0"/>
              </a:rPr>
              <a:t>1745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– «О причине теплоты и холода»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          «О металлическом блеске»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ramond" pitchFamily="18" charset="0"/>
              </a:rPr>
              <a:t>1747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– «Размышления о причине теплоты»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ramond" pitchFamily="18" charset="0"/>
              </a:rPr>
              <a:t>1748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– Письмо к Л. Эйлеру от 5 июня 1748 года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ramond" pitchFamily="18" charset="0"/>
              </a:rPr>
              <a:t>1751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– « Слово о пользе химии»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ramond" pitchFamily="18" charset="0"/>
              </a:rPr>
              <a:t>1752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– «Письмо о пользе стекла»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ramond" pitchFamily="18" charset="0"/>
              </a:rPr>
              <a:t>1753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– «Слово о явлениях воздушных, от       электрической   силы происходящих»;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ramond" pitchFamily="18" charset="0"/>
              </a:rPr>
              <a:t>1756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– «Слово о происхождении света»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ramond" pitchFamily="18" charset="0"/>
              </a:rPr>
              <a:t>1757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– Слово о рождении металлов от трясения земли»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ramond" pitchFamily="18" charset="0"/>
              </a:rPr>
              <a:t>1759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- « Рассуждение о большой точности морского пути»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ramond" pitchFamily="18" charset="0"/>
              </a:rPr>
              <a:t>1760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– « Рассуждение о твердости и жидкости тел»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ramond" pitchFamily="18" charset="0"/>
              </a:rPr>
              <a:t>1761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– «Явление Венеры на Солнце, наблюденное В Санкт-  Петербургской                 Академии  наук мая 26 дня 1761 года»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ramond" pitchFamily="18" charset="0"/>
              </a:rPr>
              <a:t>1762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– «Слово об усовершенствовании зрительных труб»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ramond" pitchFamily="18" charset="0"/>
              </a:rPr>
              <a:t>1763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itchFamily="18" charset="0"/>
              </a:rPr>
              <a:t> – « Первые основания металлургии, или рудных дел»</a:t>
            </a:r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  <a:p>
            <a:pPr algn="just"/>
            <a:endParaRPr lang="ru-RU" b="1" i="1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</p:txBody>
      </p:sp>
      <p:pic>
        <p:nvPicPr>
          <p:cNvPr id="4098" name="Picture 2" descr="C:\Documents and Settings\User\Рабочий стол\Посвящение\фото\l1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84168" y="332656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[LI9RK_3-01]_[IL_01]-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816" t="18179" r="17746" b="21605"/>
          <a:stretch>
            <a:fillRect/>
          </a:stretch>
        </p:blipFill>
        <p:spPr bwMode="auto">
          <a:xfrm>
            <a:off x="5148064" y="1628800"/>
            <a:ext cx="3632104" cy="4110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-540568" y="0"/>
            <a:ext cx="9937104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</a:t>
            </a:r>
            <a:endParaRPr lang="ru-RU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4788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«Ломоносов был великий человек…</a:t>
            </a:r>
          </a:p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Он создал первый университет.</a:t>
            </a:r>
          </a:p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Он, лучше сказать, сам был</a:t>
            </a:r>
          </a:p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первым нашим университетом».</a:t>
            </a:r>
          </a:p>
          <a:p>
            <a:pPr algn="r"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А.С. Пушкин</a:t>
            </a:r>
            <a:endParaRPr lang="ru-RU" sz="2800" b="1" i="1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961</TotalTime>
  <Words>701</Words>
  <Application>Microsoft Office PowerPoint</Application>
  <PresentationFormat>Экран (4:3)</PresentationFormat>
  <Paragraphs>169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Слайд 1</vt:lpstr>
      <vt:lpstr> Оптика Приборостроение</vt:lpstr>
      <vt:lpstr>  География</vt:lpstr>
      <vt:lpstr> История</vt:lpstr>
      <vt:lpstr>Изобразительное искусство  Мозаика</vt:lpstr>
      <vt:lpstr> Риторика </vt:lpstr>
      <vt:lpstr> Литература</vt:lpstr>
      <vt:lpstr>Слайд 8</vt:lpstr>
      <vt:lpstr>Слайд 9</vt:lpstr>
      <vt:lpstr>Слайд 10</vt:lpstr>
      <vt:lpstr>Слайд 11</vt:lpstr>
    </vt:vector>
  </TitlesOfParts>
  <Company>FMSH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130</cp:revision>
  <dcterms:created xsi:type="dcterms:W3CDTF">2011-10-28T07:35:14Z</dcterms:created>
  <dcterms:modified xsi:type="dcterms:W3CDTF">2015-02-16T08:51:32Z</dcterms:modified>
</cp:coreProperties>
</file>