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9BBEA04-8943-4634-B632-B62CFFEABB4F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BECEA90-34C0-462A-B42B-BE64E3B624FF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BBEA04-8943-4634-B632-B62CFFEABB4F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ECEA90-34C0-462A-B42B-BE64E3B624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BBEA04-8943-4634-B632-B62CFFEABB4F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ECEA90-34C0-462A-B42B-BE64E3B624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BBEA04-8943-4634-B632-B62CFFEABB4F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ECEA90-34C0-462A-B42B-BE64E3B624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9BBEA04-8943-4634-B632-B62CFFEABB4F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BECEA90-34C0-462A-B42B-BE64E3B624F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BBEA04-8943-4634-B632-B62CFFEABB4F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BECEA90-34C0-462A-B42B-BE64E3B624F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BBEA04-8943-4634-B632-B62CFFEABB4F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BECEA90-34C0-462A-B42B-BE64E3B624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BBEA04-8943-4634-B632-B62CFFEABB4F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ECEA90-34C0-462A-B42B-BE64E3B624F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BBEA04-8943-4634-B632-B62CFFEABB4F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ECEA90-34C0-462A-B42B-BE64E3B624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9BBEA04-8943-4634-B632-B62CFFEABB4F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BECEA90-34C0-462A-B42B-BE64E3B624F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9BBEA04-8943-4634-B632-B62CFFEABB4F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BECEA90-34C0-462A-B42B-BE64E3B624F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9BBEA04-8943-4634-B632-B62CFFEABB4F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BECEA90-34C0-462A-B42B-BE64E3B624FF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fujitsu\Рабочий стол\плиты грис\gris.jpg"/>
          <p:cNvPicPr>
            <a:picLocks noChangeAspect="1" noChangeArrowheads="1"/>
          </p:cNvPicPr>
          <p:nvPr/>
        </p:nvPicPr>
        <p:blipFill>
          <a:blip r:embed="rId2"/>
          <a:srcRect b="23566"/>
          <a:stretch>
            <a:fillRect/>
          </a:stretch>
        </p:blipFill>
        <p:spPr bwMode="auto">
          <a:xfrm>
            <a:off x="6929454" y="0"/>
            <a:ext cx="1619250" cy="2286016"/>
          </a:xfrm>
          <a:prstGeom prst="rect">
            <a:avLst/>
          </a:prstGeom>
          <a:noFill/>
        </p:spPr>
      </p:pic>
      <p:pic>
        <p:nvPicPr>
          <p:cNvPr id="1027" name="Picture 3" descr="C:\Documents and Settings\fujitsu\Рабочий стол\плиты грис\tn_Токаты Алихан (1893-1920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500042"/>
            <a:ext cx="1785950" cy="2571768"/>
          </a:xfrm>
          <a:prstGeom prst="rect">
            <a:avLst/>
          </a:prstGeom>
          <a:noFill/>
        </p:spPr>
      </p:pic>
      <p:pic>
        <p:nvPicPr>
          <p:cNvPr id="1028" name="Picture 4" descr="C:\Documents and Settings\fujitsu\Рабочий стол\плиты грис\tn_Хъуылаты Созырыхъо (1900-1937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214290"/>
            <a:ext cx="1571636" cy="1785950"/>
          </a:xfrm>
          <a:prstGeom prst="rect">
            <a:avLst/>
          </a:prstGeom>
          <a:noFill/>
        </p:spPr>
      </p:pic>
      <p:pic>
        <p:nvPicPr>
          <p:cNvPr id="1029" name="Picture 5" descr="C:\Documents and Settings\fujitsu\Рабочий стол\плиты грис\Нигер (Дзанайты Иван) (1896-1947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142852"/>
            <a:ext cx="2819400" cy="3902075"/>
          </a:xfrm>
          <a:prstGeom prst="rect">
            <a:avLst/>
          </a:prstGeom>
          <a:noFill/>
        </p:spPr>
      </p:pic>
      <p:pic>
        <p:nvPicPr>
          <p:cNvPr id="1030" name="Picture 6" descr="C:\Documents and Settings\fujitsu\Рабочий стол\плиты грис\Мамсыраты Темырболат (1845-1899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86116" y="2071678"/>
            <a:ext cx="1692275" cy="2417763"/>
          </a:xfrm>
          <a:prstGeom prst="rect">
            <a:avLst/>
          </a:prstGeom>
          <a:noFill/>
        </p:spPr>
      </p:pic>
      <p:pic>
        <p:nvPicPr>
          <p:cNvPr id="1031" name="Picture 7" descr="C:\Documents and Settings\fujitsu\Рабочий стол\плиты грис\Къубалты Алыксандр (1871-1937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15200" y="2285992"/>
            <a:ext cx="1828800" cy="2647950"/>
          </a:xfrm>
          <a:prstGeom prst="rect">
            <a:avLst/>
          </a:prstGeom>
          <a:noFill/>
        </p:spPr>
      </p:pic>
      <p:pic>
        <p:nvPicPr>
          <p:cNvPr id="1032" name="Picture 8" descr="C:\Documents and Settings\fujitsu\Рабочий стол\плиты грис\Кочысаты Мухарбег (1920-1944)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285852" y="3571876"/>
            <a:ext cx="1974850" cy="3054350"/>
          </a:xfrm>
          <a:prstGeom prst="rect">
            <a:avLst/>
          </a:prstGeom>
          <a:noFill/>
        </p:spPr>
      </p:pic>
      <p:pic>
        <p:nvPicPr>
          <p:cNvPr id="1033" name="Picture 9" descr="C:\Documents and Settings\fujitsu\Рабочий стол\плиты грис\Тлатты Хох (1880-1932)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214942" y="3714752"/>
            <a:ext cx="2044700" cy="2892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Мораль </a:t>
            </a:r>
            <a:r>
              <a:rPr lang="ru-RU" b="1" dirty="0" err="1"/>
              <a:t>æмæ </a:t>
            </a:r>
            <a:r>
              <a:rPr lang="ru-RU" b="1" dirty="0"/>
              <a:t>уды </a:t>
            </a:r>
            <a:r>
              <a:rPr lang="ru-RU" b="1" dirty="0" err="1"/>
              <a:t>сыгъдæгдзинад </a:t>
            </a:r>
            <a:r>
              <a:rPr lang="ru-RU" b="1" dirty="0" err="1" smtClean="0"/>
              <a:t>сты</a:t>
            </a:r>
            <a:r>
              <a:rPr lang="ru-RU" b="1" dirty="0" smtClean="0"/>
              <a:t> </a:t>
            </a:r>
            <a:r>
              <a:rPr lang="ru-RU" b="1" u="sng" dirty="0" smtClean="0"/>
              <a:t>… </a:t>
            </a:r>
            <a:r>
              <a:rPr lang="ru-RU" b="1" dirty="0" err="1"/>
              <a:t>дарддæры уацмысты</a:t>
            </a:r>
            <a:r>
              <a:rPr lang="ru-RU" b="1" dirty="0"/>
              <a:t> </a:t>
            </a:r>
            <a:r>
              <a:rPr lang="ru-RU" b="1" dirty="0" err="1"/>
              <a:t>бындур</a:t>
            </a:r>
            <a:r>
              <a:rPr lang="ru-RU" b="1" dirty="0"/>
              <a:t>. 1970–80-æм </a:t>
            </a:r>
            <a:r>
              <a:rPr lang="ru-RU" b="1" dirty="0" err="1"/>
              <a:t>азты</a:t>
            </a:r>
            <a:r>
              <a:rPr lang="ru-RU" b="1" dirty="0"/>
              <a:t> </a:t>
            </a:r>
            <a:r>
              <a:rPr lang="ru-RU" b="1" dirty="0" err="1"/>
              <a:t>мыхуыры</a:t>
            </a:r>
            <a:r>
              <a:rPr lang="ru-RU" b="1" dirty="0"/>
              <a:t> </a:t>
            </a:r>
            <a:r>
              <a:rPr lang="ru-RU" b="1" dirty="0" err="1"/>
              <a:t>рацыдысты</a:t>
            </a:r>
            <a:r>
              <a:rPr lang="ru-RU" b="1" dirty="0"/>
              <a:t>, </a:t>
            </a:r>
            <a:r>
              <a:rPr lang="ru-RU" b="1" dirty="0" err="1"/>
              <a:t>йæ сфæлдыстады зынгæ бынат</a:t>
            </a:r>
            <a:r>
              <a:rPr lang="ru-RU" b="1" dirty="0"/>
              <a:t> </a:t>
            </a:r>
            <a:r>
              <a:rPr lang="ru-RU" b="1" dirty="0" err="1"/>
              <a:t>чи</a:t>
            </a:r>
            <a:r>
              <a:rPr lang="ru-RU" b="1" dirty="0"/>
              <a:t> </a:t>
            </a:r>
            <a:r>
              <a:rPr lang="ru-RU" b="1" dirty="0" err="1"/>
              <a:t>бацахста</a:t>
            </a:r>
            <a:r>
              <a:rPr lang="ru-RU" b="1" dirty="0"/>
              <a:t>, </a:t>
            </a:r>
            <a:r>
              <a:rPr lang="ru-RU" b="1" dirty="0" err="1"/>
              <a:t>ахæм чингуытæ</a:t>
            </a:r>
            <a:r>
              <a:rPr lang="ru-RU" b="1" dirty="0"/>
              <a:t>: </a:t>
            </a:r>
            <a:r>
              <a:rPr lang="ru-RU" b="1" dirty="0" err="1"/>
              <a:t>чиныг</a:t>
            </a:r>
            <a:r>
              <a:rPr lang="ru-RU" b="1" dirty="0"/>
              <a:t> «</a:t>
            </a:r>
            <a:r>
              <a:rPr lang="ru-RU" b="1" dirty="0" err="1" smtClean="0"/>
              <a:t>Гуйман</a:t>
            </a:r>
            <a:r>
              <a:rPr lang="ru-RU" b="1" dirty="0" smtClean="0"/>
              <a:t>», </a:t>
            </a:r>
            <a:r>
              <a:rPr lang="ru-RU" b="1" dirty="0" err="1"/>
              <a:t>пьесæты æмбырдгонд </a:t>
            </a:r>
            <a:r>
              <a:rPr lang="ru-RU" b="1" dirty="0"/>
              <a:t>«</a:t>
            </a:r>
            <a:r>
              <a:rPr lang="ru-RU" b="1" dirty="0" err="1"/>
              <a:t>Ацырухс</a:t>
            </a:r>
            <a:r>
              <a:rPr lang="ru-RU" b="1" dirty="0"/>
              <a:t>» (1980) </a:t>
            </a:r>
            <a:r>
              <a:rPr lang="ru-RU" b="1" dirty="0" err="1"/>
              <a:t>æмæ фыссæджы бирæазон фæллойы фæстиуæг </a:t>
            </a:r>
            <a:r>
              <a:rPr lang="ru-RU" b="1" dirty="0"/>
              <a:t>— роман </a:t>
            </a:r>
            <a:r>
              <a:rPr lang="ru-RU" b="1" dirty="0" smtClean="0"/>
              <a:t>«</a:t>
            </a:r>
            <a:r>
              <a:rPr lang="ru-RU" b="1" u="sng" dirty="0" smtClean="0"/>
              <a:t>……….</a:t>
            </a:r>
            <a:r>
              <a:rPr lang="ru-RU" b="1" dirty="0" smtClean="0"/>
              <a:t>» </a:t>
            </a:r>
            <a:r>
              <a:rPr lang="ru-RU" b="1" dirty="0"/>
              <a:t>(1974).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1214422"/>
            <a:ext cx="6400800" cy="3500462"/>
          </a:xfrm>
        </p:spPr>
        <p:txBody>
          <a:bodyPr>
            <a:normAutofit fontScale="92500" lnSpcReduction="20000"/>
          </a:bodyPr>
          <a:lstStyle/>
          <a:p>
            <a:r>
              <a:rPr lang="ru-RU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Алыксандры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8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таурœгъон Прометейау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«</a:t>
            </a:r>
            <a:r>
              <a:rPr lang="ru-RU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поэзийы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зынг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œрхаста  ахуыссынœввонг ирон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дзырдаивады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артдзœстмœ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14356"/>
            <a:ext cx="8229600" cy="4525963"/>
          </a:xfrm>
        </p:spPr>
        <p:txBody>
          <a:bodyPr>
            <a:normAutofit/>
          </a:bodyPr>
          <a:lstStyle/>
          <a:p>
            <a:r>
              <a:rPr lang="ru-RU" sz="4800" dirty="0" err="1" smtClean="0"/>
              <a:t>Илас</a:t>
            </a:r>
            <a:r>
              <a:rPr lang="ru-RU" sz="4800" dirty="0" smtClean="0"/>
              <a:t> </a:t>
            </a:r>
          </a:p>
          <a:p>
            <a:r>
              <a:rPr lang="ru-RU" sz="4800" dirty="0"/>
              <a:t> </a:t>
            </a:r>
            <a:r>
              <a:rPr lang="ru-RU" sz="4800" dirty="0" err="1" smtClean="0"/>
              <a:t>Сау</a:t>
            </a:r>
            <a:r>
              <a:rPr lang="ru-RU" sz="4800" dirty="0" smtClean="0"/>
              <a:t> </a:t>
            </a:r>
            <a:r>
              <a:rPr lang="ru-RU" sz="4800" dirty="0" err="1" smtClean="0"/>
              <a:t>л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œ</a:t>
            </a:r>
            <a:r>
              <a:rPr lang="ru-RU" sz="4800" dirty="0" err="1" smtClean="0"/>
              <a:t>ппу   </a:t>
            </a:r>
            <a:r>
              <a:rPr lang="ru-RU" sz="4800" dirty="0" smtClean="0"/>
              <a:t>-</a:t>
            </a:r>
          </a:p>
          <a:p>
            <a:r>
              <a:rPr lang="ru-RU" sz="4800" dirty="0" err="1" smtClean="0"/>
              <a:t>Ф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œ</a:t>
            </a:r>
            <a:r>
              <a:rPr lang="ru-RU" sz="4800" dirty="0" err="1" smtClean="0"/>
              <a:t>схохаг </a:t>
            </a:r>
            <a:r>
              <a:rPr lang="ru-RU" sz="4800" dirty="0" smtClean="0"/>
              <a:t>-</a:t>
            </a:r>
          </a:p>
          <a:p>
            <a:r>
              <a:rPr lang="ru-RU" sz="4800" dirty="0" err="1" smtClean="0"/>
              <a:t>Хабос,Ботас</a:t>
            </a:r>
            <a:r>
              <a:rPr lang="ru-RU" sz="4800" dirty="0" smtClean="0"/>
              <a:t> -</a:t>
            </a:r>
          </a:p>
          <a:p>
            <a:r>
              <a:rPr lang="ru-RU" sz="4800" dirty="0" err="1" smtClean="0"/>
              <a:t>Хазби</a:t>
            </a:r>
            <a:r>
              <a:rPr lang="ru-RU" sz="4800" dirty="0" smtClean="0"/>
              <a:t> -</a:t>
            </a:r>
          </a:p>
          <a:p>
            <a:r>
              <a:rPr lang="ru-RU" sz="4800" dirty="0" err="1" smtClean="0"/>
              <a:t>Музук</a:t>
            </a:r>
            <a:r>
              <a:rPr lang="ru-RU" sz="4800" dirty="0" smtClean="0"/>
              <a:t> -</a:t>
            </a: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43174" y="714356"/>
            <a:ext cx="21137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err="1" smtClean="0"/>
              <a:t>Æрнигон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3"/>
            <a:ext cx="8229600" cy="4786346"/>
          </a:xfrm>
        </p:spPr>
        <p:txBody>
          <a:bodyPr/>
          <a:lstStyle/>
          <a:p>
            <a:pPr>
              <a:buNone/>
            </a:pPr>
            <a:r>
              <a:rPr lang="ru-RU" dirty="0" err="1" smtClean="0"/>
              <a:t>1.Баллад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œ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2.Фыццаг драма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œ</a:t>
            </a:r>
            <a:r>
              <a:rPr lang="ru-RU" dirty="0" err="1" smtClean="0"/>
              <a:t>мдз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œ</a:t>
            </a:r>
            <a:r>
              <a:rPr lang="ru-RU" dirty="0" err="1" smtClean="0"/>
              <a:t>вг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œ</a:t>
            </a:r>
            <a:r>
              <a:rPr lang="ru-RU" dirty="0" err="1" smtClean="0"/>
              <a:t>т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œ</a:t>
            </a:r>
            <a:r>
              <a:rPr lang="ru-RU" dirty="0" err="1" smtClean="0"/>
              <a:t>й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3.Историон роман</a:t>
            </a:r>
          </a:p>
          <a:p>
            <a:pPr>
              <a:buNone/>
            </a:pPr>
            <a:r>
              <a:rPr lang="ru-RU" dirty="0" smtClean="0"/>
              <a:t>4.Фыццаг сонет</a:t>
            </a:r>
          </a:p>
          <a:p>
            <a:pPr>
              <a:buNone/>
            </a:pPr>
            <a:r>
              <a:rPr lang="ru-RU" dirty="0" smtClean="0"/>
              <a:t>5.Фыццаг </a:t>
            </a:r>
            <a:r>
              <a:rPr lang="ru-RU" dirty="0" err="1" smtClean="0"/>
              <a:t>публицистон</a:t>
            </a:r>
            <a:r>
              <a:rPr lang="ru-RU" dirty="0" smtClean="0"/>
              <a:t> </a:t>
            </a:r>
            <a:r>
              <a:rPr lang="ru-RU" dirty="0" err="1" smtClean="0"/>
              <a:t>уац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6.Фыццаг </a:t>
            </a:r>
            <a:r>
              <a:rPr lang="ru-RU" dirty="0" err="1" smtClean="0"/>
              <a:t>ирон</a:t>
            </a:r>
            <a:r>
              <a:rPr lang="ru-RU" dirty="0" smtClean="0"/>
              <a:t> газет</a:t>
            </a:r>
          </a:p>
          <a:p>
            <a:pPr>
              <a:buNone/>
            </a:pPr>
            <a:r>
              <a:rPr lang="ru-RU" dirty="0" smtClean="0"/>
              <a:t>7.Фыццаг </a:t>
            </a:r>
            <a:r>
              <a:rPr lang="ru-RU" dirty="0" err="1" smtClean="0"/>
              <a:t>поэтикон</a:t>
            </a:r>
            <a:r>
              <a:rPr lang="ru-RU" dirty="0" smtClean="0"/>
              <a:t> </a:t>
            </a:r>
            <a:r>
              <a:rPr lang="ru-RU" dirty="0" err="1" smtClean="0"/>
              <a:t>ф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œ</a:t>
            </a:r>
            <a:r>
              <a:rPr lang="ru-RU" dirty="0" err="1" smtClean="0"/>
              <a:t>лвар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œ</a:t>
            </a:r>
            <a:r>
              <a:rPr lang="ru-RU" dirty="0" err="1" smtClean="0"/>
              <a:t>нт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œ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48</TotalTime>
  <Words>94</Words>
  <Application>Microsoft Office PowerPoint</Application>
  <PresentationFormat>Экран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Литейная</vt:lpstr>
      <vt:lpstr>Слайд 1</vt:lpstr>
      <vt:lpstr>Слайд 2</vt:lpstr>
      <vt:lpstr>Слайд 3</vt:lpstr>
      <vt:lpstr>Слайд 4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fujitsu</dc:creator>
  <cp:lastModifiedBy>fujitsu</cp:lastModifiedBy>
  <cp:revision>5</cp:revision>
  <dcterms:created xsi:type="dcterms:W3CDTF">2013-01-09T19:31:54Z</dcterms:created>
  <dcterms:modified xsi:type="dcterms:W3CDTF">2013-01-09T20:20:02Z</dcterms:modified>
</cp:coreProperties>
</file>