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 id="266" r:id="rId5"/>
    <p:sldId id="256" r:id="rId6"/>
    <p:sldId id="257" r:id="rId7"/>
    <p:sldId id="261"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7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314AF4F-F176-43B1-9E3F-F2C7B525ED52}" type="datetimeFigureOut">
              <a:rPr lang="ru-RU"/>
              <a:pPr>
                <a:defRPr/>
              </a:pPr>
              <a:t>16.01.2015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D1DFE5E-3CE5-4265-96BD-E5EB9ECF70B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DB99AEB-D36D-4584-85A3-CFD082E2B2DA}" type="datetimeFigureOut">
              <a:rPr lang="ru-RU"/>
              <a:pPr>
                <a:defRPr/>
              </a:pPr>
              <a:t>16.01.2015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23F03D8-AF1F-4DC0-A49C-2CD3F20282C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DB70C9C-B28B-418F-A5B8-AB734998D771}" type="datetimeFigureOut">
              <a:rPr lang="ru-RU"/>
              <a:pPr>
                <a:defRPr/>
              </a:pPr>
              <a:t>16.01.2015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BF8704E-7E78-4C7D-A6B1-0E570118FF5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A1187DC-3E4E-4181-9AB1-06681788BD61}" type="datetimeFigureOut">
              <a:rPr lang="ru-RU"/>
              <a:pPr>
                <a:defRPr/>
              </a:pPr>
              <a:t>16.01.2015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74C032C-2381-4084-9DC7-994D2C334FD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AF0098A-2FB8-466C-9C97-5E35ACB52335}" type="datetimeFigureOut">
              <a:rPr lang="ru-RU"/>
              <a:pPr>
                <a:defRPr/>
              </a:pPr>
              <a:t>16.01.2015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6C1396-2812-4305-90AA-745FB627DEB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FB401F8-FFF9-4B21-9349-D37599168098}" type="datetimeFigureOut">
              <a:rPr lang="ru-RU"/>
              <a:pPr>
                <a:defRPr/>
              </a:pPr>
              <a:t>16.01.2015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3DC99A2-848D-45DF-9546-EC7D0023539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A233FEE-730B-48F2-8EBC-512C565B2D11}" type="datetimeFigureOut">
              <a:rPr lang="ru-RU"/>
              <a:pPr>
                <a:defRPr/>
              </a:pPr>
              <a:t>16.01.2015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E4EE0B1-3E72-435F-8A2A-DDB31F40F95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7C35B91-4AA0-4EEB-A367-20AB40AC998D}" type="datetimeFigureOut">
              <a:rPr lang="ru-RU"/>
              <a:pPr>
                <a:defRPr/>
              </a:pPr>
              <a:t>16.01.2015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1272E44-BF02-4114-862A-6FD2508F28A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5A889BF-A626-4525-A5B6-2846FC81651A}" type="datetimeFigureOut">
              <a:rPr lang="ru-RU"/>
              <a:pPr>
                <a:defRPr/>
              </a:pPr>
              <a:t>16.01.2015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D2449B0-1A39-4768-B764-0DB195CBE61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90B76C0-07EA-499C-BF7B-E50D370ACDB7}" type="datetimeFigureOut">
              <a:rPr lang="ru-RU"/>
              <a:pPr>
                <a:defRPr/>
              </a:pPr>
              <a:t>16.01.2015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A43ADB6-B174-4C68-A45E-64A403166A6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8CA9E16-3A6B-47F3-8E2D-A2FA50D289F3}" type="datetimeFigureOut">
              <a:rPr lang="ru-RU"/>
              <a:pPr>
                <a:defRPr/>
              </a:pPr>
              <a:t>16.01.2015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C870DA0-16F1-4EDC-83C4-CB05077C035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8CF9FA4-2052-4593-A7EE-227D2F1BB05D}" type="datetimeFigureOut">
              <a:rPr lang="ru-RU"/>
              <a:pPr>
                <a:defRPr/>
              </a:pPr>
              <a:t>16.01.2015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3AEBBB4-FD54-470F-9F80-F56DC85D2E2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p:txBody>
          <a:bodyPr/>
          <a:lstStyle/>
          <a:p>
            <a:pPr eaLnBrk="1" hangingPunct="1"/>
            <a:endParaRPr lang="ru-RU" smtClean="0"/>
          </a:p>
        </p:txBody>
      </p:sp>
      <p:pic>
        <p:nvPicPr>
          <p:cNvPr id="2051" name="Picture 2" descr="C:\Users\Хазиповна\Desktop\ИНТЕРАКТИВНЫЙ УРОК\0_3c748_1fe01945_XL.jpg"/>
          <p:cNvPicPr>
            <a:picLocks noChangeAspect="1" noChangeArrowheads="1"/>
          </p:cNvPicPr>
          <p:nvPr/>
        </p:nvPicPr>
        <p:blipFill>
          <a:blip r:embed="rId2" cstate="email"/>
          <a:srcRect/>
          <a:stretch>
            <a:fillRect/>
          </a:stretch>
        </p:blipFill>
        <p:spPr bwMode="auto">
          <a:xfrm>
            <a:off x="0" y="0"/>
            <a:ext cx="923766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endParaRPr lang="ru-RU" smtClean="0"/>
          </a:p>
        </p:txBody>
      </p:sp>
      <p:pic>
        <p:nvPicPr>
          <p:cNvPr id="3075" name="Picture 2" descr="C:\Users\Хазиповна\Desktop\ИНТЕРАКТИВНЫЙ УРОК\1200_orig.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image001"/>
          <p:cNvPicPr>
            <a:picLocks noChangeAspect="1" noChangeArrowheads="1"/>
          </p:cNvPicPr>
          <p:nvPr/>
        </p:nvPicPr>
        <p:blipFill>
          <a:blip r:embed="rId2" cstate="email"/>
          <a:srcRect/>
          <a:stretch>
            <a:fillRect/>
          </a:stretch>
        </p:blipFill>
        <p:spPr bwMode="auto">
          <a:xfrm>
            <a:off x="-61913" y="0"/>
            <a:ext cx="920591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57200" y="274638"/>
            <a:ext cx="8229600" cy="6249987"/>
          </a:xfrm>
        </p:spPr>
        <p:txBody>
          <a:bodyPr/>
          <a:lstStyle/>
          <a:p>
            <a:pPr eaLnBrk="1" hangingPunct="1"/>
            <a:r>
              <a:rPr lang="tt-RU" smtClean="0"/>
              <a:t>“</a:t>
            </a:r>
            <a:r>
              <a:rPr lang="tt-RU" sz="3600" smtClean="0">
                <a:latin typeface="Times New Roman" pitchFamily="18" charset="0"/>
                <a:cs typeface="Times New Roman" pitchFamily="18" charset="0"/>
              </a:rPr>
              <a:t>Кышкы урманда”</a:t>
            </a:r>
            <a:r>
              <a:rPr lang="ru-RU" sz="3600" smtClean="0">
                <a:latin typeface="Times New Roman" pitchFamily="18" charset="0"/>
                <a:cs typeface="Times New Roman" pitchFamily="18" charset="0"/>
              </a:rPr>
              <a:t/>
            </a:r>
            <a:br>
              <a:rPr lang="ru-RU" sz="3600" smtClean="0">
                <a:latin typeface="Times New Roman" pitchFamily="18" charset="0"/>
                <a:cs typeface="Times New Roman" pitchFamily="18" charset="0"/>
              </a:rPr>
            </a:br>
            <a:r>
              <a:rPr lang="tt-RU" sz="3600" smtClean="0">
                <a:latin typeface="Times New Roman" pitchFamily="18" charset="0"/>
                <a:cs typeface="Times New Roman" pitchFamily="18" charset="0"/>
              </a:rPr>
              <a:t>    Кышкы урманда гаҗәеп тынлык. Аяк асларында  </a:t>
            </a:r>
            <a:r>
              <a:rPr lang="tt-RU" sz="3600" i="1" smtClean="0">
                <a:latin typeface="Times New Roman" pitchFamily="18" charset="0"/>
                <a:cs typeface="Times New Roman" pitchFamily="18" charset="0"/>
              </a:rPr>
              <a:t> </a:t>
            </a:r>
            <a:r>
              <a:rPr lang="tt-RU" sz="3600" smtClean="0">
                <a:latin typeface="Times New Roman" pitchFamily="18" charset="0"/>
                <a:cs typeface="Times New Roman" pitchFamily="18" charset="0"/>
              </a:rPr>
              <a:t>кар шыгырдый. Менә әкрен генә  җил сызгыра башлады. Һавада кар бөртекләре бөтерелә. Бераз вакыт үткәч,  буран күтәрелеп, урман  күренми башлады. Бар дөнья карга уралды...</a:t>
            </a:r>
            <a:r>
              <a:rPr lang="ru-RU" sz="3600" smtClean="0">
                <a:latin typeface="Times New Roman" pitchFamily="18" charset="0"/>
                <a:cs typeface="Times New Roman" pitchFamily="18" charset="0"/>
              </a:rPr>
              <a:t/>
            </a:r>
            <a:br>
              <a:rPr lang="ru-RU" sz="3600" smtClean="0">
                <a:latin typeface="Times New Roman" pitchFamily="18" charset="0"/>
                <a:cs typeface="Times New Roman" pitchFamily="18" charset="0"/>
              </a:rPr>
            </a:br>
            <a:r>
              <a:rPr lang="tt-RU" sz="3600" smtClean="0">
                <a:latin typeface="Times New Roman" pitchFamily="18" charset="0"/>
                <a:cs typeface="Times New Roman" pitchFamily="18" charset="0"/>
              </a:rPr>
              <a:t> </a:t>
            </a:r>
            <a:r>
              <a:rPr lang="ru-RU" smtClean="0"/>
              <a:t/>
            </a:r>
            <a:br>
              <a:rPr lang="ru-RU" smtClean="0"/>
            </a:br>
            <a:endParaRPr lang="ru-RU"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07112"/>
          </a:xfrm>
        </p:spPr>
        <p:txBody>
          <a:bodyPr rtlCol="0">
            <a:normAutofit fontScale="90000"/>
          </a:bodyPr>
          <a:lstStyle/>
          <a:p>
            <a:pPr eaLnBrk="1" fontAlgn="auto" hangingPunct="1">
              <a:spcAft>
                <a:spcPts val="0"/>
              </a:spcAft>
              <a:defRPr/>
            </a:pPr>
            <a:r>
              <a:rPr lang="tt-RU" sz="4000" dirty="0" smtClean="0">
                <a:latin typeface="Times New Roman" pitchFamily="18" charset="0"/>
                <a:cs typeface="Times New Roman" pitchFamily="18" charset="0"/>
              </a:rPr>
              <a:t/>
            </a:r>
            <a:br>
              <a:rPr lang="tt-RU" sz="4000" dirty="0" smtClean="0">
                <a:latin typeface="Times New Roman" pitchFamily="18" charset="0"/>
                <a:cs typeface="Times New Roman" pitchFamily="18" charset="0"/>
              </a:rPr>
            </a:br>
            <a:r>
              <a:rPr lang="tt-RU" sz="4000" dirty="0" smtClean="0">
                <a:latin typeface="Times New Roman" pitchFamily="18" charset="0"/>
                <a:cs typeface="Times New Roman" pitchFamily="18" charset="0"/>
              </a:rPr>
              <a:t>“Кышкы урманда”</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tt-RU" sz="4000" dirty="0" smtClean="0">
                <a:latin typeface="Times New Roman" pitchFamily="18" charset="0"/>
                <a:cs typeface="Times New Roman" pitchFamily="18" charset="0"/>
              </a:rPr>
              <a:t>    Кышкы урманда гаҗәеп тынлык. Аяк асларында  көмештәй кар шыгырдый. Менә әкрен генә салкын җил сызгыра башлады. Һавада ап-ак йомшак кар бөртекләре бөтерелә. Бераз вакыт үткәч, көчле буран күтәрелеп, куе урман  күренми башлады. Бар дөнья ак күбәләк карга уралды...</a:t>
            </a:r>
            <a:r>
              <a:rPr lang="ru-RU" dirty="0" smtClean="0"/>
              <a:t/>
            </a:r>
            <a:br>
              <a:rPr lang="ru-RU" dirty="0" smtClean="0"/>
            </a:br>
            <a:endParaRPr lang="ru-R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07112"/>
          </a:xfrm>
        </p:spPr>
        <p:txBody>
          <a:bodyPr rtlCol="0">
            <a:normAutofit fontScale="90000"/>
          </a:bodyPr>
          <a:lstStyle/>
          <a:p>
            <a:pPr eaLnBrk="1" fontAlgn="auto" hangingPunct="1">
              <a:spcAft>
                <a:spcPts val="0"/>
              </a:spcAft>
              <a:defRPr/>
            </a:pPr>
            <a:r>
              <a:rPr lang="tt-RU" sz="4000" dirty="0" smtClean="0">
                <a:latin typeface="Times New Roman" pitchFamily="18" charset="0"/>
                <a:cs typeface="Times New Roman" pitchFamily="18" charset="0"/>
              </a:rPr>
              <a:t/>
            </a:r>
            <a:br>
              <a:rPr lang="tt-RU" sz="4000" dirty="0" smtClean="0">
                <a:latin typeface="Times New Roman" pitchFamily="18" charset="0"/>
                <a:cs typeface="Times New Roman" pitchFamily="18" charset="0"/>
              </a:rPr>
            </a:br>
            <a:r>
              <a:rPr lang="tt-RU" sz="4000" dirty="0" smtClean="0">
                <a:latin typeface="Times New Roman" pitchFamily="18" charset="0"/>
                <a:cs typeface="Times New Roman" pitchFamily="18" charset="0"/>
              </a:rPr>
              <a:t>“Кышкы урманда”</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tt-RU" sz="4000" dirty="0" smtClean="0">
                <a:latin typeface="Times New Roman" pitchFamily="18" charset="0"/>
                <a:cs typeface="Times New Roman" pitchFamily="18" charset="0"/>
              </a:rPr>
              <a:t>    Кышкы урманда гаҗәеп тынлык. Аяк асларында  </a:t>
            </a:r>
            <a:r>
              <a:rPr lang="tt-RU" sz="4000" i="1" u="sng" dirty="0" smtClean="0">
                <a:solidFill>
                  <a:srgbClr val="0070C0"/>
                </a:solidFill>
                <a:latin typeface="Times New Roman" pitchFamily="18" charset="0"/>
                <a:cs typeface="Times New Roman" pitchFamily="18" charset="0"/>
              </a:rPr>
              <a:t>көмештәй</a:t>
            </a:r>
            <a:r>
              <a:rPr lang="tt-RU" sz="4000" dirty="0" smtClean="0">
                <a:latin typeface="Times New Roman" pitchFamily="18" charset="0"/>
                <a:cs typeface="Times New Roman" pitchFamily="18" charset="0"/>
              </a:rPr>
              <a:t> кар шыгырдый. Менә әкрен генә салкын җил сызгыра башлады. Һавада </a:t>
            </a:r>
            <a:r>
              <a:rPr lang="tt-RU" sz="4000" i="1" u="sng" dirty="0" smtClean="0">
                <a:solidFill>
                  <a:srgbClr val="0070C0"/>
                </a:solidFill>
                <a:latin typeface="Times New Roman" pitchFamily="18" charset="0"/>
                <a:cs typeface="Times New Roman" pitchFamily="18" charset="0"/>
              </a:rPr>
              <a:t>ап-ак йомшак</a:t>
            </a:r>
            <a:r>
              <a:rPr lang="tt-RU" sz="4000" u="sng" dirty="0" smtClean="0">
                <a:solidFill>
                  <a:srgbClr val="0070C0"/>
                </a:solidFill>
                <a:latin typeface="Times New Roman" pitchFamily="18" charset="0"/>
                <a:cs typeface="Times New Roman" pitchFamily="18" charset="0"/>
              </a:rPr>
              <a:t> </a:t>
            </a:r>
            <a:r>
              <a:rPr lang="tt-RU" sz="4000" dirty="0" smtClean="0">
                <a:latin typeface="Times New Roman" pitchFamily="18" charset="0"/>
                <a:cs typeface="Times New Roman" pitchFamily="18" charset="0"/>
              </a:rPr>
              <a:t>кар бөртекләре бөтерелә. Бераз вакыт үткәч, көчле буран күтәрелеп, куе урман  күренми башлады. Бар дөнья </a:t>
            </a:r>
            <a:r>
              <a:rPr lang="tt-RU" sz="4000" i="1" u="sng" dirty="0" smtClean="0">
                <a:solidFill>
                  <a:srgbClr val="0070C0"/>
                </a:solidFill>
                <a:latin typeface="Times New Roman" pitchFamily="18" charset="0"/>
                <a:cs typeface="Times New Roman" pitchFamily="18" charset="0"/>
              </a:rPr>
              <a:t>ак күбәләк</a:t>
            </a:r>
            <a:r>
              <a:rPr lang="tt-RU" sz="4000" u="sng" dirty="0" smtClean="0">
                <a:solidFill>
                  <a:srgbClr val="0070C0"/>
                </a:solidFill>
                <a:latin typeface="Times New Roman" pitchFamily="18" charset="0"/>
                <a:cs typeface="Times New Roman" pitchFamily="18" charset="0"/>
              </a:rPr>
              <a:t> </a:t>
            </a:r>
            <a:r>
              <a:rPr lang="tt-RU" sz="4000" dirty="0" smtClean="0">
                <a:latin typeface="Times New Roman" pitchFamily="18" charset="0"/>
                <a:cs typeface="Times New Roman" pitchFamily="18" charset="0"/>
              </a:rPr>
              <a:t>карга уралды...</a:t>
            </a:r>
            <a:r>
              <a:rPr lang="ru-RU" dirty="0" smtClean="0"/>
              <a:t/>
            </a:r>
            <a:br>
              <a:rPr lang="ru-RU" dirty="0" smtClean="0"/>
            </a:br>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Хазиповна\Desktop\ИНТЕРАКТИВНЫЙ УРОК\493b8b7605934.jpg"/>
          <p:cNvPicPr>
            <a:picLocks noChangeAspect="1" noChangeArrowheads="1"/>
          </p:cNvPicPr>
          <p:nvPr/>
        </p:nvPicPr>
        <p:blipFill>
          <a:blip r:embed="rId2" cstate="email"/>
          <a:srcRect/>
          <a:stretch>
            <a:fillRect/>
          </a:stretch>
        </p:blipFill>
        <p:spPr bwMode="auto">
          <a:xfrm>
            <a:off x="0" y="36513"/>
            <a:ext cx="9144000" cy="6821487"/>
          </a:xfrm>
          <a:prstGeom prst="rect">
            <a:avLst/>
          </a:prstGeom>
          <a:noFill/>
          <a:ln w="9525">
            <a:noFill/>
            <a:miter lim="800000"/>
            <a:headEnd/>
            <a:tailEnd/>
          </a:ln>
        </p:spPr>
      </p:pic>
      <p:sp>
        <p:nvSpPr>
          <p:cNvPr id="5" name="Заголовок 4"/>
          <p:cNvSpPr>
            <a:spLocks noGrp="1"/>
          </p:cNvSpPr>
          <p:nvPr>
            <p:ph type="title"/>
          </p:nvPr>
        </p:nvSpPr>
        <p:spPr>
          <a:xfrm>
            <a:off x="684213" y="3559175"/>
            <a:ext cx="8229600" cy="3298825"/>
          </a:xfrm>
        </p:spPr>
        <p:txBody>
          <a:bodyPr/>
          <a:lstStyle/>
          <a:p>
            <a:pPr eaLnBrk="1" hangingPunct="1">
              <a:defRPr/>
            </a:pPr>
            <a:r>
              <a:rPr lang="tt-RU" b="1" dirty="0" smtClean="0">
                <a:solidFill>
                  <a:schemeClr val="tx2">
                    <a:lumMod val="60000"/>
                    <a:lumOff val="40000"/>
                  </a:schemeClr>
                </a:solidFill>
              </a:rPr>
              <a:t>Өй эше</a:t>
            </a:r>
            <a:br>
              <a:rPr lang="tt-RU" b="1" dirty="0" smtClean="0">
                <a:solidFill>
                  <a:schemeClr val="tx2">
                    <a:lumMod val="60000"/>
                    <a:lumOff val="40000"/>
                  </a:schemeClr>
                </a:solidFill>
              </a:rPr>
            </a:br>
            <a:r>
              <a:rPr lang="tt-RU" b="1" dirty="0" smtClean="0">
                <a:solidFill>
                  <a:schemeClr val="tx2">
                    <a:lumMod val="60000"/>
                    <a:lumOff val="40000"/>
                  </a:schemeClr>
                </a:solidFill>
              </a:rPr>
              <a:t>“Кышкы урманда” </a:t>
            </a:r>
            <a:br>
              <a:rPr lang="tt-RU" b="1" dirty="0" smtClean="0">
                <a:solidFill>
                  <a:schemeClr val="tx2">
                    <a:lumMod val="60000"/>
                    <a:lumOff val="40000"/>
                  </a:schemeClr>
                </a:solidFill>
              </a:rPr>
            </a:br>
            <a:r>
              <a:rPr lang="tt-RU" b="1" dirty="0" smtClean="0">
                <a:solidFill>
                  <a:schemeClr val="tx2">
                    <a:lumMod val="60000"/>
                    <a:lumOff val="40000"/>
                  </a:schemeClr>
                </a:solidFill>
              </a:rPr>
              <a:t>хикәя язарга</a:t>
            </a:r>
            <a:r>
              <a:rPr lang="tt-RU" dirty="0" smtClean="0">
                <a:solidFill>
                  <a:schemeClr val="tx2">
                    <a:lumMod val="75000"/>
                  </a:schemeClr>
                </a:solidFill>
              </a:rPr>
              <a:t/>
            </a:r>
            <a:br>
              <a:rPr lang="tt-RU" dirty="0" smtClean="0">
                <a:solidFill>
                  <a:schemeClr val="tx2">
                    <a:lumMod val="75000"/>
                  </a:schemeClr>
                </a:solidFill>
              </a:rPr>
            </a:br>
            <a:endParaRPr lang="ru-RU" dirty="0">
              <a:solidFill>
                <a:schemeClr val="tx2">
                  <a:lumMod val="75000"/>
                </a:schemeClr>
              </a:solidFill>
            </a:endParaRPr>
          </a:p>
        </p:txBody>
      </p:sp>
      <p:pic>
        <p:nvPicPr>
          <p:cNvPr id="11268" name="Picture 4" descr="C:\Users\Хазиповна\Desktop\ИНТЕРАКТИВНЫЙ УРОК\Bez_Obid.jpg"/>
          <p:cNvPicPr>
            <a:picLocks noChangeAspect="1" noChangeArrowheads="1"/>
          </p:cNvPicPr>
          <p:nvPr/>
        </p:nvPicPr>
        <p:blipFill>
          <a:blip r:embed="rId3" cstate="email"/>
          <a:srcRect/>
          <a:stretch>
            <a:fillRect/>
          </a:stretch>
        </p:blipFill>
        <p:spPr bwMode="auto">
          <a:xfrm>
            <a:off x="684213" y="4826000"/>
            <a:ext cx="1706562" cy="203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6</Words>
  <Application>Microsoft Office PowerPoint</Application>
  <PresentationFormat>Экран (4:3)</PresentationFormat>
  <Paragraphs>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“Кышкы урманда”     Кышкы урманда гаҗәеп тынлык. Аяк асларында   кар шыгырдый. Менә әкрен генә  җил сызгыра башлады. Һавада кар бөртекләре бөтерелә. Бераз вакыт үткәч,  буран күтәрелеп, урман  күренми башлады. Бар дөнья карга уралды...   </vt:lpstr>
      <vt:lpstr> “Кышкы урманда”     Кышкы урманда гаҗәеп тынлык. Аяк асларында  көмештәй кар шыгырдый. Менә әкрен генә салкын җил сызгыра башлады. Һавада ап-ак йомшак кар бөртекләре бөтерелә. Бераз вакыт үткәч, көчле буран күтәрелеп, куе урман  күренми башлады. Бар дөнья ак күбәләк карга уралды... </vt:lpstr>
      <vt:lpstr> “Кышкы урманда”     Кышкы урманда гаҗәеп тынлык. Аяк асларында  көмештәй кар шыгырдый. Менә әкрен генә салкын җил сызгыра башлады. Һавада ап-ак йомшак кар бөртекләре бөтерелә. Бераз вакыт үткәч, көчле буран күтәрелеп, куе урман  күренми башлады. Бар дөнья ак күбәләк карга уралды... </vt:lpstr>
      <vt:lpstr>Өй эше “Кышкы урманда”  хикәя язарга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Хазиповна</dc:creator>
  <cp:lastModifiedBy>Хазиповна</cp:lastModifiedBy>
  <cp:revision>11</cp:revision>
  <dcterms:created xsi:type="dcterms:W3CDTF">2014-12-21T19:35:22Z</dcterms:created>
  <dcterms:modified xsi:type="dcterms:W3CDTF">2015-01-16T19:49:17Z</dcterms:modified>
</cp:coreProperties>
</file>