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00700B-7489-4E60-BD72-D9901334D3D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53A00-9593-4933-BBF1-132ABEAECD8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Развивающая игра</a:t>
            </a:r>
            <a:br>
              <a:rPr lang="ru-RU" sz="6600" dirty="0" smtClean="0"/>
            </a:br>
            <a:r>
              <a:rPr lang="ru-RU" sz="6600" dirty="0" smtClean="0"/>
              <a:t>«Анаграмма»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/>
              <a:t>по теме: «Имя существительное»</a:t>
            </a:r>
            <a:endParaRPr lang="ru-RU" sz="3600" dirty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6156176" y="5661248"/>
            <a:ext cx="2304256" cy="9144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5 класс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162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-171400"/>
            <a:ext cx="8229600" cy="36004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472608"/>
          </a:xfrm>
        </p:spPr>
        <p:txBody>
          <a:bodyPr/>
          <a:lstStyle/>
          <a:p>
            <a:r>
              <a:rPr lang="ru-RU" sz="3200" dirty="0" smtClean="0"/>
              <a:t>Горох</a:t>
            </a:r>
          </a:p>
          <a:p>
            <a:endParaRPr lang="ru-RU" sz="3200" dirty="0" smtClean="0"/>
          </a:p>
          <a:p>
            <a:r>
              <a:rPr lang="ru-RU" sz="3200" dirty="0" smtClean="0"/>
              <a:t>Скрипка </a:t>
            </a:r>
          </a:p>
          <a:p>
            <a:endParaRPr lang="ru-RU" sz="3200" dirty="0" smtClean="0"/>
          </a:p>
          <a:p>
            <a:r>
              <a:rPr lang="ru-RU" sz="3200" dirty="0" smtClean="0"/>
              <a:t>Полотенце </a:t>
            </a:r>
          </a:p>
          <a:p>
            <a:endParaRPr lang="ru-RU" sz="3200" dirty="0" smtClean="0"/>
          </a:p>
          <a:p>
            <a:r>
              <a:rPr lang="ru-RU" sz="3200" dirty="0" smtClean="0"/>
              <a:t>Табуретка</a:t>
            </a:r>
          </a:p>
          <a:p>
            <a:endParaRPr lang="ru-RU" sz="3200" dirty="0" smtClean="0"/>
          </a:p>
          <a:p>
            <a:r>
              <a:rPr lang="ru-RU" sz="3200" dirty="0" smtClean="0"/>
              <a:t>Петух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772" y="908720"/>
            <a:ext cx="2028639" cy="13681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76872"/>
            <a:ext cx="1457908" cy="9719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22" y="3313535"/>
            <a:ext cx="1207757" cy="9922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6" y="4305754"/>
            <a:ext cx="1053976" cy="12436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63" y="5845958"/>
            <a:ext cx="1266145" cy="94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3346" y="39070"/>
            <a:ext cx="8229600" cy="34864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80728"/>
            <a:ext cx="7740352" cy="587727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Кпсирка</a:t>
            </a:r>
            <a:r>
              <a:rPr lang="ru-RU" sz="3200" dirty="0" smtClean="0"/>
              <a:t> 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Пухте</a:t>
            </a:r>
            <a:r>
              <a:rPr lang="ru-RU" sz="3200" dirty="0" smtClean="0"/>
              <a:t> 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Хорго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err="1" smtClean="0"/>
              <a:t>Цеплонето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err="1" smtClean="0"/>
              <a:t>Арутбекта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32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99392"/>
            <a:ext cx="8229600" cy="50405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sz="2800" dirty="0" smtClean="0"/>
              <a:t>Стол </a:t>
            </a:r>
          </a:p>
          <a:p>
            <a:endParaRPr lang="ru-RU" sz="2800" dirty="0"/>
          </a:p>
          <a:p>
            <a:r>
              <a:rPr lang="ru-RU" sz="2800" dirty="0" smtClean="0"/>
              <a:t>Свитер </a:t>
            </a:r>
          </a:p>
          <a:p>
            <a:endParaRPr lang="ru-RU" sz="2800" dirty="0"/>
          </a:p>
          <a:p>
            <a:r>
              <a:rPr lang="ru-RU" sz="2800" dirty="0" smtClean="0"/>
              <a:t>Цапля</a:t>
            </a:r>
          </a:p>
          <a:p>
            <a:endParaRPr lang="ru-RU" sz="2800" dirty="0"/>
          </a:p>
          <a:p>
            <a:r>
              <a:rPr lang="ru-RU" sz="2800" dirty="0" smtClean="0"/>
              <a:t>Ландыш</a:t>
            </a:r>
          </a:p>
          <a:p>
            <a:endParaRPr lang="ru-RU" sz="2800" dirty="0"/>
          </a:p>
          <a:p>
            <a:r>
              <a:rPr lang="ru-RU" sz="2800" dirty="0" smtClean="0"/>
              <a:t>Кольцо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88829"/>
            <a:ext cx="1088205" cy="9361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82" y="1875192"/>
            <a:ext cx="994348" cy="9943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82" y="2976009"/>
            <a:ext cx="609600" cy="9194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92" y="4077072"/>
            <a:ext cx="950979" cy="7132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63" y="5157192"/>
            <a:ext cx="1091208" cy="109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8229600" cy="49266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571184" cy="534387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Яцлап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err="1" smtClean="0"/>
              <a:t>Рисвет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err="1" smtClean="0"/>
              <a:t>Шалынд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Цоколь</a:t>
            </a:r>
          </a:p>
          <a:p>
            <a:endParaRPr lang="ru-RU" sz="3200" dirty="0"/>
          </a:p>
          <a:p>
            <a:r>
              <a:rPr lang="ru-RU" sz="3200" dirty="0" err="1" smtClean="0"/>
              <a:t>Толс</a:t>
            </a:r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610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136904" cy="1080120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704109"/>
            <a:ext cx="8936182" cy="5153891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Акв</a:t>
            </a:r>
            <a:r>
              <a:rPr lang="ru-RU" sz="4000" dirty="0" smtClean="0"/>
              <a:t>…рель, в…</a:t>
            </a:r>
            <a:r>
              <a:rPr lang="ru-RU" sz="4000" dirty="0" err="1" smtClean="0"/>
              <a:t>стибюль</a:t>
            </a:r>
            <a:r>
              <a:rPr lang="ru-RU" sz="4000" dirty="0"/>
              <a:t>, </a:t>
            </a:r>
            <a:r>
              <a:rPr lang="ru-RU" sz="4000" dirty="0" smtClean="0"/>
              <a:t>дел…</a:t>
            </a:r>
            <a:r>
              <a:rPr lang="ru-RU" sz="4000" dirty="0" err="1" smtClean="0"/>
              <a:t>гат</a:t>
            </a:r>
            <a:r>
              <a:rPr lang="ru-RU" sz="4000" dirty="0"/>
              <a:t>, </a:t>
            </a:r>
            <a:r>
              <a:rPr lang="ru-RU" sz="4000" dirty="0" smtClean="0"/>
              <a:t>к…</a:t>
            </a:r>
            <a:r>
              <a:rPr lang="ru-RU" sz="4000" dirty="0" err="1" smtClean="0"/>
              <a:t>питан</a:t>
            </a:r>
            <a:r>
              <a:rPr lang="ru-RU" sz="4000" dirty="0"/>
              <a:t>, </a:t>
            </a:r>
            <a:r>
              <a:rPr lang="ru-RU" sz="4000" dirty="0" smtClean="0"/>
              <a:t>р…</a:t>
            </a:r>
            <a:r>
              <a:rPr lang="ru-RU" sz="4000" dirty="0" err="1" smtClean="0"/>
              <a:t>гулировать</a:t>
            </a:r>
            <a:r>
              <a:rPr lang="ru-RU" sz="4000" dirty="0"/>
              <a:t>, </a:t>
            </a:r>
            <a:r>
              <a:rPr lang="ru-RU" sz="4000" dirty="0" err="1" smtClean="0"/>
              <a:t>ст</a:t>
            </a:r>
            <a:r>
              <a:rPr lang="ru-RU" sz="4000" dirty="0" smtClean="0"/>
              <a:t>…</a:t>
            </a:r>
            <a:r>
              <a:rPr lang="ru-RU" sz="4000" dirty="0" err="1" smtClean="0"/>
              <a:t>дион</a:t>
            </a:r>
            <a:r>
              <a:rPr lang="ru-RU" sz="4000" dirty="0"/>
              <a:t>, </a:t>
            </a:r>
            <a:r>
              <a:rPr lang="ru-RU" sz="4000" dirty="0" err="1" smtClean="0"/>
              <a:t>тр</a:t>
            </a:r>
            <a:r>
              <a:rPr lang="ru-RU" sz="4000" dirty="0" smtClean="0"/>
              <a:t>…</a:t>
            </a:r>
            <a:r>
              <a:rPr lang="ru-RU" sz="4000" dirty="0" err="1" smtClean="0"/>
              <a:t>нировать</a:t>
            </a:r>
            <a:r>
              <a:rPr lang="ru-RU" sz="4000" dirty="0"/>
              <a:t>, </a:t>
            </a:r>
            <a:r>
              <a:rPr lang="ru-RU" sz="4000" dirty="0" smtClean="0"/>
              <a:t>ф…</a:t>
            </a:r>
            <a:r>
              <a:rPr lang="ru-RU" sz="4000" dirty="0" err="1" smtClean="0"/>
              <a:t>стиваль</a:t>
            </a:r>
            <a:r>
              <a:rPr lang="ru-RU" sz="4000" dirty="0"/>
              <a:t>, </a:t>
            </a:r>
            <a:r>
              <a:rPr lang="ru-RU" sz="4000" dirty="0" err="1" smtClean="0"/>
              <a:t>центн</a:t>
            </a:r>
            <a:r>
              <a:rPr lang="ru-RU" sz="4000" dirty="0" smtClean="0"/>
              <a:t>…р, </a:t>
            </a:r>
            <a:r>
              <a:rPr lang="ru-RU" sz="4000" dirty="0" err="1" smtClean="0"/>
              <a:t>карн</a:t>
            </a:r>
            <a:r>
              <a:rPr lang="ru-RU" sz="4000" dirty="0" smtClean="0"/>
              <a:t>…вал, </a:t>
            </a:r>
            <a:r>
              <a:rPr lang="ru-RU" sz="4000" dirty="0" err="1" smtClean="0"/>
              <a:t>обл</a:t>
            </a:r>
            <a:r>
              <a:rPr lang="ru-RU" sz="4000" dirty="0" smtClean="0"/>
              <a:t>…ко, </a:t>
            </a:r>
            <a:r>
              <a:rPr lang="ru-RU" sz="4000" dirty="0" err="1" smtClean="0"/>
              <a:t>каб</a:t>
            </a:r>
            <a:r>
              <a:rPr lang="ru-RU" sz="4000" dirty="0" smtClean="0"/>
              <a:t>…нет,</a:t>
            </a:r>
            <a:r>
              <a:rPr lang="ru-RU" sz="4000" dirty="0"/>
              <a:t> </a:t>
            </a:r>
            <a:r>
              <a:rPr lang="ru-RU" sz="4000" dirty="0" smtClean="0"/>
              <a:t>м…трос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175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704088"/>
            <a:ext cx="8312727" cy="924712"/>
          </a:xfrm>
        </p:spPr>
        <p:txBody>
          <a:bodyPr/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Акв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рель, в</a:t>
            </a:r>
            <a:r>
              <a:rPr lang="ru-RU" sz="4000" b="1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стибюль, дел</a:t>
            </a:r>
            <a:r>
              <a:rPr lang="ru-RU" sz="4000" b="1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гат, к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питан, </a:t>
            </a:r>
            <a:r>
              <a:rPr lang="ru-RU" sz="4000" dirty="0" smtClean="0"/>
              <a:t>р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гулировать</a:t>
            </a:r>
            <a:r>
              <a:rPr lang="ru-RU" sz="4000" dirty="0"/>
              <a:t>, ст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дион, тр</a:t>
            </a:r>
            <a:r>
              <a:rPr lang="ru-RU" sz="4000" b="1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нировать, ф</a:t>
            </a:r>
            <a:r>
              <a:rPr lang="ru-RU" sz="4000" b="1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стиваль, </a:t>
            </a:r>
            <a:r>
              <a:rPr lang="ru-RU" sz="4000" dirty="0" smtClean="0"/>
              <a:t>центн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р, карн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вал, обл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ко, каб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нет, м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трос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794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Ещё разок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err="1" smtClean="0"/>
              <a:t>Тапола</a:t>
            </a:r>
            <a:r>
              <a:rPr lang="ru-RU" sz="4000" dirty="0" smtClean="0"/>
              <a:t>, </a:t>
            </a:r>
            <a:r>
              <a:rPr lang="ru-RU" sz="4000" dirty="0" err="1" smtClean="0"/>
              <a:t>косаба</a:t>
            </a:r>
            <a:r>
              <a:rPr lang="ru-RU" sz="4000" dirty="0" smtClean="0"/>
              <a:t>, </a:t>
            </a:r>
            <a:r>
              <a:rPr lang="ru-RU" sz="4000" dirty="0" err="1" smtClean="0"/>
              <a:t>улст</a:t>
            </a:r>
            <a:r>
              <a:rPr lang="ru-RU" sz="4000" dirty="0" smtClean="0"/>
              <a:t>, </a:t>
            </a:r>
            <a:r>
              <a:rPr lang="ru-RU" sz="4000" dirty="0" err="1" smtClean="0"/>
              <a:t>царику</a:t>
            </a:r>
            <a:r>
              <a:rPr lang="ru-RU" sz="4000" dirty="0" smtClean="0"/>
              <a:t>, </a:t>
            </a:r>
            <a:r>
              <a:rPr lang="ru-RU" sz="4000" dirty="0" err="1" smtClean="0"/>
              <a:t>йоця</a:t>
            </a:r>
            <a:r>
              <a:rPr lang="ru-RU" sz="4000" dirty="0" smtClean="0"/>
              <a:t>, </a:t>
            </a:r>
            <a:r>
              <a:rPr lang="ru-RU" sz="4000" dirty="0" err="1" smtClean="0"/>
              <a:t>котолом</a:t>
            </a:r>
            <a:r>
              <a:rPr lang="ru-RU" sz="4000" dirty="0" smtClean="0"/>
              <a:t>, </a:t>
            </a:r>
            <a:r>
              <a:rPr lang="ru-RU" sz="4000" dirty="0" err="1" smtClean="0"/>
              <a:t>вельща</a:t>
            </a:r>
            <a:r>
              <a:rPr lang="ru-RU" sz="4000" dirty="0" smtClean="0"/>
              <a:t>, </a:t>
            </a:r>
            <a:r>
              <a:rPr lang="ru-RU" sz="4000" dirty="0" err="1" smtClean="0"/>
              <a:t>азва</a:t>
            </a:r>
            <a:r>
              <a:rPr lang="ru-RU" sz="4000" dirty="0" smtClean="0"/>
              <a:t>, </a:t>
            </a:r>
            <a:r>
              <a:rPr lang="ru-RU" sz="4000" dirty="0" err="1" smtClean="0"/>
              <a:t>лабкоас</a:t>
            </a:r>
            <a:r>
              <a:rPr lang="ru-RU" sz="4000" dirty="0" smtClean="0"/>
              <a:t>, шалаш, лось</a:t>
            </a:r>
          </a:p>
          <a:p>
            <a:endParaRPr lang="ru-RU" sz="4000" dirty="0"/>
          </a:p>
          <a:p>
            <a:endParaRPr lang="ru-RU" sz="4000" dirty="0" smtClean="0"/>
          </a:p>
          <a:p>
            <a:pPr algn="r"/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Задание: получившиеся слова просклоняйте по падежам.</a:t>
            </a:r>
            <a:endParaRPr lang="ru-RU" sz="3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428999"/>
            <a:ext cx="1801729" cy="14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-318340"/>
            <a:ext cx="8229600" cy="63668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-Дрова дворе на </a:t>
            </a:r>
            <a:r>
              <a:rPr lang="ru-RU" sz="3600" dirty="0" err="1" smtClean="0"/>
              <a:t>на</a:t>
            </a:r>
            <a:r>
              <a:rPr lang="ru-RU" sz="3600" dirty="0" smtClean="0"/>
              <a:t> трава траве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</a:rPr>
              <a:t>На дворе трава, на траве дрова</a:t>
            </a:r>
          </a:p>
          <a:p>
            <a:pPr marL="0" indent="0">
              <a:buNone/>
            </a:pPr>
            <a:r>
              <a:rPr lang="ru-RU" sz="3600" dirty="0" smtClean="0"/>
              <a:t>-Всё терпение перетрут труд и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Терпение и труд всё перетрут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-</a:t>
            </a:r>
            <a:r>
              <a:rPr lang="ru-RU" sz="3600" dirty="0" err="1" smtClean="0"/>
              <a:t>адурт</a:t>
            </a:r>
            <a:r>
              <a:rPr lang="ru-RU" sz="3600" dirty="0" smtClean="0"/>
              <a:t> </a:t>
            </a:r>
            <a:r>
              <a:rPr lang="ru-RU" sz="3600" dirty="0" err="1" smtClean="0"/>
              <a:t>ен</a:t>
            </a:r>
            <a:r>
              <a:rPr lang="ru-RU" sz="3600" dirty="0" smtClean="0"/>
              <a:t> </a:t>
            </a:r>
            <a:r>
              <a:rPr lang="ru-RU" sz="3600" dirty="0" err="1" smtClean="0"/>
              <a:t>зеб</a:t>
            </a:r>
            <a:r>
              <a:rPr lang="ru-RU" sz="3600" dirty="0" smtClean="0"/>
              <a:t> и </a:t>
            </a:r>
            <a:r>
              <a:rPr lang="ru-RU" sz="3600" dirty="0" err="1" smtClean="0"/>
              <a:t>щатышивь</a:t>
            </a:r>
            <a:r>
              <a:rPr lang="ru-RU" sz="3600" dirty="0" smtClean="0"/>
              <a:t> </a:t>
            </a:r>
            <a:r>
              <a:rPr lang="ru-RU" sz="3600" dirty="0" err="1" smtClean="0"/>
              <a:t>зи</a:t>
            </a:r>
            <a:r>
              <a:rPr lang="ru-RU" sz="3600" dirty="0" smtClean="0"/>
              <a:t> </a:t>
            </a:r>
            <a:r>
              <a:rPr lang="ru-RU" sz="3600" dirty="0" err="1" smtClean="0"/>
              <a:t>даруп</a:t>
            </a:r>
            <a:r>
              <a:rPr lang="ru-RU" sz="3600" dirty="0" smtClean="0"/>
              <a:t> </a:t>
            </a:r>
            <a:r>
              <a:rPr lang="ru-RU" sz="3600" dirty="0" err="1" smtClean="0"/>
              <a:t>кубры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Без труда не вытащишь и рыбку из пруда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157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Развивающая игра «Анаграмма»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Словарная работа</vt:lpstr>
      <vt:lpstr>Самопроверка</vt:lpstr>
      <vt:lpstr>Ещё разок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Познавательная игра «Анаграмма»</dc:title>
  <dc:creator>user</dc:creator>
  <cp:lastModifiedBy>user</cp:lastModifiedBy>
  <cp:revision>9</cp:revision>
  <dcterms:created xsi:type="dcterms:W3CDTF">2015-02-16T04:38:13Z</dcterms:created>
  <dcterms:modified xsi:type="dcterms:W3CDTF">2015-02-16T06:44:51Z</dcterms:modified>
</cp:coreProperties>
</file>