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70" r:id="rId4"/>
    <p:sldId id="259" r:id="rId5"/>
    <p:sldId id="260" r:id="rId6"/>
    <p:sldId id="262" r:id="rId7"/>
    <p:sldId id="263" r:id="rId8"/>
    <p:sldId id="264" r:id="rId9"/>
    <p:sldId id="265" r:id="rId10"/>
    <p:sldId id="256" r:id="rId11"/>
    <p:sldId id="266" r:id="rId12"/>
    <p:sldId id="257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A7878-F6D0-4E5C-BE35-BFDD44A9A4A3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129E1-08DF-4D23-B3C6-27960EC20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129E1-08DF-4D23-B3C6-27960EC202E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129E1-08DF-4D23-B3C6-27960EC202E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481E-8C7C-4F12-95DB-5D383489AAB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4D082-6CD2-490C-979A-3138F4480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hi.ru/avtor/esaul194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Константин Федорович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Юон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(1875-1958)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pic>
        <p:nvPicPr>
          <p:cNvPr id="4" name="Picture 4" descr="http://pics.livejournal.com/anastgal/pic/0044f9z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860953" cy="43953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8992" y="2000240"/>
            <a:ext cx="507209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Сияние утренних и вечерних зорь и белизна снежных покровов родной зимы дают самые дорогие для меня переживания и краски»</a:t>
            </a:r>
            <a:endParaRPr lang="ru-RU" sz="2800" dirty="0">
              <a:latin typeface="Corbe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714752"/>
            <a:ext cx="48577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Я искал новые краски в природе - в русской весне и зиме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tihi.ru/pics/2013/02/08/7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858312" cy="608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План.</a:t>
            </a:r>
          </a:p>
          <a:p>
            <a:endParaRPr lang="ru-RU" sz="4100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Уголок русской деревни.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Деревенский пейзаж.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Синие тени на снегу.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Всё в потоках яркого солнца.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41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Зритель становится частью картины</a:t>
            </a:r>
            <a:r>
              <a:rPr lang="ru-RU" sz="4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"/>
            <a:ext cx="678661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  <a:hlinkClick r:id="rId2"/>
              </a:rPr>
              <a:t>Иван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  <a:hlinkClick r:id="rId2"/>
              </a:rPr>
              <a:t>Есаулков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Снова любимое им Подмосковье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Пишет с большим вдохновеньем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Юон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Полдень в конце зимы нежно, с любовью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 полотне этом изображён.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Самый обычный, невзрачный сюжет: 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Дом деревянный, поленница, куры…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Только такой ослепительный свет,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Что глаза хочется просто зажмурить!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Пусть пока медленно, стал сползать с крыши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Дряблый, осевший подтаявший снег.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Договорившись с прогулкой на лыжах,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Несколько рядом стоят человек.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Снег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осел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возле поленницы дров,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Возле стены деревенского дома;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Свет от берёзовых белых стволов –</a:t>
            </a:r>
            <a:b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Как это каждому с детства знакомо!..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онстантин Ю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8501122" cy="65008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248" y="142852"/>
            <a:ext cx="47149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857629"/>
            <a:ext cx="57864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01014" cy="285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Биография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535785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Юон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Константин Федорович (1875)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художественное образование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получил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 Московском училище живописи и в парижских мастерских. После окончания училища совместно с худ. Дудиным организовал художественную школу, подготовившую ряд известных художников. Кроме станковой живописи работал в области театрально-декоративного искусства. Участник выставок „Союза русских художников", „Мир искусства", АХР и крупнейших заграничных выставок, организованных за годы революции. В 1906 г. был избран членом Парижского осеннего салона. Работы имеются в Государственной Третьяковской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галерее, Русском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музее, Музее Красной армии, Музее революции и в музеях союзных республик. Участник выставок к пятилетию и десятилетию РККА. Заслуженный деятель искусств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143932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Судьба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всячески благоволила К. Ф.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Юону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Он прожил долгую жизнь. У него был на редкость счастливый брак. Окружающие любили его. Ему никогда не приходилось бороться с нуждой. Успех пришел к нему очень рано и всегда ему сопутствовал. Похоронен на Новодевичьем кладбище. На доме, где жил и работал </a:t>
            </a: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Юон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(улица Земляной вал, 14—16), — мемориальная доска.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018.radikal.ru/i500/1201/a0/750f04cde7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15436" cy="59293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142852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Зима. Мостик.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1914 год.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Картины художника Юона Константина Федорови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8786874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357167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Зима. Черные березы. Сергиев Посад. 1921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ы художника Юона Константина Федорови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8715436" cy="57864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142852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Весенний солнечный день.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1910 год.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ы художника Юона Константина Федорови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715436" cy="58579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142852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Весна в Троицкой лавре.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1911 год.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ы художника Юона Константина Федорови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8858312" cy="56436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6858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провинции. Город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Торжок. 1914 год.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tihi.ru/pics/2013/02/08/7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500858" cy="487564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76438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Сочинение по картине К. Г. </a:t>
            </a:r>
            <a:r>
              <a:rPr lang="ru-RU" sz="3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Юона</a:t>
            </a:r>
            <a:r>
              <a:rPr lang="ru-RU" sz="3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«Конец зимы. Полдень».</a:t>
            </a:r>
            <a:endParaRPr lang="ru-RU" sz="3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308</Words>
  <Application>Microsoft Office PowerPoint</Application>
  <PresentationFormat>Экран (4:3)</PresentationFormat>
  <Paragraphs>36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Константин Федорович                                Юон              (1875-1958) </vt:lpstr>
      <vt:lpstr> Биография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123</cp:lastModifiedBy>
  <cp:revision>18</cp:revision>
  <dcterms:created xsi:type="dcterms:W3CDTF">2013-03-02T17:08:14Z</dcterms:created>
  <dcterms:modified xsi:type="dcterms:W3CDTF">2015-02-19T15:02:09Z</dcterms:modified>
</cp:coreProperties>
</file>