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0" r:id="rId4"/>
    <p:sldId id="258" r:id="rId5"/>
    <p:sldId id="256" r:id="rId6"/>
    <p:sldId id="263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картинки иди к цели\92291311_large_3e25bd6d062dcff6b9a7dbf4aacc1fab_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4326"/>
            <a:ext cx="9144000" cy="5425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картинки иди к цели\цели - это мечты со сроком исполне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806" y="764704"/>
            <a:ext cx="9181806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картинки иди к цели\двигаться вверх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144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картинки иди к цели\L5ofPq2ybP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410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картинки иди к цели\948124_55452-550x5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216539" cy="6291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картинки иди к цели\удерживай цель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28" y="0"/>
            <a:ext cx="83174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картинки иди к цели\motivator-430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31641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картинки иди к цели\двигаться вперед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картинки иди к цели\иди к цел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2014-06-23T15:55:11Z</dcterms:created>
  <dcterms:modified xsi:type="dcterms:W3CDTF">2014-06-23T16:11:08Z</dcterms:modified>
</cp:coreProperties>
</file>