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68" r:id="rId6"/>
    <p:sldId id="267" r:id="rId7"/>
    <p:sldId id="269" r:id="rId8"/>
    <p:sldId id="262" r:id="rId9"/>
    <p:sldId id="261" r:id="rId10"/>
    <p:sldId id="270" r:id="rId11"/>
    <p:sldId id="273" r:id="rId12"/>
    <p:sldId id="274" r:id="rId13"/>
    <p:sldId id="275" r:id="rId14"/>
    <p:sldId id="276" r:id="rId15"/>
    <p:sldId id="271" r:id="rId16"/>
    <p:sldId id="278" r:id="rId17"/>
    <p:sldId id="257" r:id="rId18"/>
    <p:sldId id="258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877272"/>
            <a:ext cx="3310136" cy="79451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236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с.99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175260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Сочинение-описание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личным впечатлениям</a:t>
            </a:r>
          </a:p>
        </p:txBody>
      </p:sp>
      <p:sp>
        <p:nvSpPr>
          <p:cNvPr id="4" name="Прямоугольник 3"/>
          <p:cNvSpPr/>
          <p:nvPr/>
        </p:nvSpPr>
        <p:spPr>
          <a:xfrm rot="20461103">
            <a:off x="217840" y="800387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МУЗЕЙ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157147">
            <a:off x="743478" y="4235847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ВЫСТАВКА</a:t>
            </a:r>
          </a:p>
        </p:txBody>
      </p:sp>
      <p:sp>
        <p:nvSpPr>
          <p:cNvPr id="7" name="Прямоугольник 6"/>
          <p:cNvSpPr/>
          <p:nvPr/>
        </p:nvSpPr>
        <p:spPr>
          <a:xfrm rot="1518515">
            <a:off x="4644008" y="1123561"/>
            <a:ext cx="3157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ЭКСКУРСИЯ</a:t>
            </a:r>
          </a:p>
        </p:txBody>
      </p:sp>
      <p:sp>
        <p:nvSpPr>
          <p:cNvPr id="9" name="Прямоугольник 8"/>
          <p:cNvSpPr/>
          <p:nvPr/>
        </p:nvSpPr>
        <p:spPr>
          <a:xfrm rot="213517">
            <a:off x="5452230" y="4235846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ТЕАТР</a:t>
            </a:r>
          </a:p>
        </p:txBody>
      </p:sp>
    </p:spTree>
    <p:extLst>
      <p:ext uri="{BB962C8B-B14F-4D97-AF65-F5344CB8AC3E}">
        <p14:creationId xmlns:p14="http://schemas.microsoft.com/office/powerpoint/2010/main" val="7167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4"/>
            <a:ext cx="5626968" cy="1200329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вам надо что-либо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что угодно: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природу, человека, животное,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процесс, состояние и т.д.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ответить на вопрос: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КАКОЙ?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предмет? Какая природа? Какой человек?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008"/>
            <a:ext cx="27051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0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4"/>
            <a:ext cx="5626968" cy="1200329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792088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представление о предмете,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явлении и т.д.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для того, чтобы читатель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«увидел» то же, что увидел автор.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008"/>
            <a:ext cx="27051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9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4"/>
            <a:ext cx="5626968" cy="1200329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признаки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человека, животного,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т.е. дать характеристику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сочинениях типа описания должно быть много слов, обозначающих качество: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ПРИЛАГАТЕЛЬНЫХ и ПРИЧАСТИЙ, существительных и наречий!!!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 текстах-описаниях может совсем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БЫТЬ глаголов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их очень мало. В этом — отличие описаний от текстов-повествований</a:t>
            </a: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008"/>
            <a:ext cx="27051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5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4"/>
            <a:ext cx="5626968" cy="1200329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сочинениях типа описания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много слов,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обозначающих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ПРИЛАГАТЕЛЬНЫХ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ПРИЧАСТИЙ, существительных и наречий!!!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 текстах-описаниях может совсем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БЫТЬ глаголов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их очень мало. В этом — отличие описаний от текстов-повествований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008"/>
            <a:ext cx="27051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3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4"/>
            <a:ext cx="5626968" cy="1200329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описаниях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действия, нет событий.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повествование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008"/>
            <a:ext cx="27051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0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3816424" cy="275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3356991"/>
            <a:ext cx="9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 было ясное, чистое, нежно-голубого цвета. Легкие белые облака, освещенные с одной стороны розовым блеском, лениво плыли в прозрачной тишине. Восток алел и пламенел, отливая в иных местах перламутром и серебром. Из-за горизонта, точно гигантские растопыренные пальцы, тянулись вверх по небу золотые полосы от лучей еще не взошедшего солнца.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И. Куприн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877272"/>
            <a:ext cx="3310136" cy="79451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236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с.99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175260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Сочинение-описание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личным впечатлениям</a:t>
            </a:r>
          </a:p>
        </p:txBody>
      </p:sp>
      <p:sp>
        <p:nvSpPr>
          <p:cNvPr id="4" name="Прямоугольник 3"/>
          <p:cNvSpPr/>
          <p:nvPr/>
        </p:nvSpPr>
        <p:spPr>
          <a:xfrm rot="20461103">
            <a:off x="217840" y="800387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МУЗЕЙ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157147">
            <a:off x="743478" y="4235847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ВЫСТАВКА</a:t>
            </a:r>
          </a:p>
        </p:txBody>
      </p:sp>
      <p:sp>
        <p:nvSpPr>
          <p:cNvPr id="7" name="Прямоугольник 6"/>
          <p:cNvSpPr/>
          <p:nvPr/>
        </p:nvSpPr>
        <p:spPr>
          <a:xfrm rot="1518515">
            <a:off x="4644008" y="1123561"/>
            <a:ext cx="3157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ЭКСКУРСИЯ</a:t>
            </a:r>
          </a:p>
        </p:txBody>
      </p:sp>
      <p:sp>
        <p:nvSpPr>
          <p:cNvPr id="9" name="Прямоугольник 8"/>
          <p:cNvSpPr/>
          <p:nvPr/>
        </p:nvSpPr>
        <p:spPr>
          <a:xfrm rot="213517">
            <a:off x="5452230" y="4235846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ТЕАТР</a:t>
            </a:r>
          </a:p>
        </p:txBody>
      </p:sp>
    </p:spTree>
    <p:extLst>
      <p:ext uri="{BB962C8B-B14F-4D97-AF65-F5344CB8AC3E}">
        <p14:creationId xmlns:p14="http://schemas.microsoft.com/office/powerpoint/2010/main" val="11509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понимаете следующие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строки?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Скажи, какой ты след оставишь?</a:t>
            </a:r>
          </a:p>
          <a:p>
            <a:pPr marL="0" indent="0">
              <a:buNone/>
            </a:pP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вытерли паркет и посмотрели косо вслед?</a:t>
            </a:r>
          </a:p>
          <a:p>
            <a:pPr marL="0" indent="0">
              <a:buNone/>
            </a:pP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незримый, прочный след</a:t>
            </a:r>
          </a:p>
          <a:p>
            <a:pPr marL="0" indent="0">
              <a:buNone/>
            </a:pP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чужой душе на много лет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r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Мартынов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605584" cy="156966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аждый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должен сделать что-то значимое, оставить после себя то, что будут помнить другие.</a:t>
            </a:r>
          </a:p>
        </p:txBody>
      </p:sp>
    </p:spTree>
    <p:extLst>
      <p:ext uri="{BB962C8B-B14F-4D97-AF65-F5344CB8AC3E}">
        <p14:creationId xmlns:p14="http://schemas.microsoft.com/office/powerpoint/2010/main" val="102667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3528392"/>
          </a:xfrm>
          <a:solidFill>
            <a:schemeClr val="accent6">
              <a:lumMod val="40000"/>
              <a:lumOff val="60000"/>
              <a:alpha val="64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в душе человека могут оставлять не только люди,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различные события, которые происходят в его жизни.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яркими являются события, случившиеся в первый раз.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291264" cy="241912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думаете, почему такие события кажутся особенными?</a:t>
            </a:r>
          </a:p>
          <a:p>
            <a:pPr marL="0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переживает в этот момент человек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дать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характеристику тому, что описываешь,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впечатление.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описать отдельные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и детали.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завершении выразить своё отношение 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описываемому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Общее впечатление. </a:t>
            </a:r>
          </a:p>
          <a:p>
            <a:r>
              <a:rPr lang="ru-RU" dirty="0"/>
              <a:t> 2. Описание деталей. </a:t>
            </a:r>
          </a:p>
          <a:p>
            <a:r>
              <a:rPr lang="ru-RU" dirty="0"/>
              <a:t> 3. Ваше отношение к описываемому.</a:t>
            </a:r>
          </a:p>
        </p:txBody>
      </p:sp>
    </p:spTree>
    <p:extLst>
      <p:ext uri="{BB962C8B-B14F-4D97-AF65-F5344CB8AC3E}">
        <p14:creationId xmlns:p14="http://schemas.microsoft.com/office/powerpoint/2010/main" val="37028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527"/>
            <a:ext cx="2575942" cy="245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3713" y="3336708"/>
            <a:ext cx="849694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</a:t>
            </a: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текста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это то, о </a:t>
            </a: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чём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</a:t>
            </a: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8141"/>
            <a:ext cx="7089912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сделать в самом начале работы над сочинением?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93106"/>
            <a:ext cx="6209034" cy="1754326"/>
          </a:xfrm>
          <a:prstGeom prst="rect">
            <a:avLst/>
          </a:prstGeo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Надо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обдумать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тему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основную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мысль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будущего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0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8640"/>
            <a:ext cx="8552606" cy="27363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Основная мысль текста </a:t>
            </a:r>
            <a:r>
              <a:rPr lang="ru-RU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(идея</a:t>
            </a: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–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</a:t>
            </a:r>
            <a:endParaRPr lang="ru-RU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зачем создан текст на данную тему, что именно автор хотел сказать, к чему привлечь внимание, что доказать. </a:t>
            </a:r>
            <a:endParaRPr lang="ru-RU" sz="36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None/>
            </a:pPr>
            <a:endParaRPr lang="ru-RU" sz="2000" i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40968"/>
            <a:ext cx="85526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 текста может быть отражена в заглавии. Но чаще ее можно «найти» в самом тексте. Иногда автор «прячет» основную мысль, не высказывает ее «вслух», оставляя читателю возможность самому догадаться и сформулировать для себя идею текста (главную мысль автора).</a:t>
            </a:r>
          </a:p>
        </p:txBody>
      </p:sp>
    </p:spTree>
    <p:extLst>
      <p:ext uri="{BB962C8B-B14F-4D97-AF65-F5344CB8AC3E}">
        <p14:creationId xmlns:p14="http://schemas.microsoft.com/office/powerpoint/2010/main" val="397028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527"/>
            <a:ext cx="2575942" cy="245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889" y="2420888"/>
            <a:ext cx="8496944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текста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это </a:t>
            </a: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то, о </a:t>
            </a:r>
            <a:r>
              <a:rPr lang="ru-RU" sz="3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чём </a:t>
            </a: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</a:t>
            </a:r>
          </a:p>
          <a:p>
            <a:pPr algn="ctr">
              <a:spcBef>
                <a:spcPct val="0"/>
              </a:spcBef>
              <a:buFont typeface="Arial" pitchFamily="34" charset="0"/>
              <a:buNone/>
            </a:pP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889" y="198952"/>
            <a:ext cx="62090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Надо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обдумать </a:t>
            </a:r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endParaRPr lang="ru-RU" sz="3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тему</a:t>
            </a:r>
            <a:r>
              <a:rPr lang="ru-RU" sz="36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основную </a:t>
            </a:r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мысль </a:t>
            </a:r>
          </a:p>
          <a:p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будущего </a:t>
            </a:r>
            <a:r>
              <a:rPr 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717032"/>
            <a:ext cx="8552606" cy="27363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Основная мысль текста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(идея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</a:t>
            </a:r>
            <a:endParaRPr lang="ru-RU" sz="3600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</a:t>
            </a:r>
            <a:r>
              <a:rPr lang="ru-RU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зачем создан текст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данную тему, что именно автор хотел сказать, к чему привлечь внимание, что доказать. </a:t>
            </a:r>
            <a:endParaRPr lang="ru-RU" sz="3600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None/>
            </a:pPr>
            <a:endParaRPr lang="ru-RU" sz="2000" i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17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6552728" cy="2308324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Любая идея должна иметь начало и конец, поэтому нельзя забывать о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логике сочинения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или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структуре текста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527"/>
            <a:ext cx="2575942" cy="245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50" y="2020957"/>
            <a:ext cx="86246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может быть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состоит из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3-х частей: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160" y="3672606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(вступление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(главная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(концовка текста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6552728" cy="1865126"/>
          </a:xfrm>
          <a:solidFill>
            <a:schemeClr val="accent6">
              <a:lumMod val="40000"/>
              <a:lumOff val="60000"/>
              <a:alpha val="88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Выбираем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стиль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речи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тип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речи своего будущего текста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527"/>
            <a:ext cx="2575942" cy="245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ыноска 1 1">
            <a:hlinkClick r:id="rId3" action="ppaction://hlinksldjump"/>
          </p:cNvPr>
          <p:cNvSpPr/>
          <p:nvPr/>
        </p:nvSpPr>
        <p:spPr>
          <a:xfrm>
            <a:off x="1331640" y="2852936"/>
            <a:ext cx="1944216" cy="1296144"/>
          </a:xfrm>
          <a:prstGeom prst="borderCallout1">
            <a:avLst/>
          </a:prstGeom>
          <a:solidFill>
            <a:srgbClr val="FFFF00">
              <a:alpha val="46000"/>
            </a:srgbClr>
          </a:solidFill>
          <a:ln>
            <a:solidFill>
              <a:schemeClr val="accent1">
                <a:shade val="50000"/>
                <a:alpha val="2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1 7">
            <a:hlinkClick r:id="rId4" action="ppaction://hlinksldjump"/>
          </p:cNvPr>
          <p:cNvSpPr/>
          <p:nvPr/>
        </p:nvSpPr>
        <p:spPr>
          <a:xfrm>
            <a:off x="5508104" y="2852936"/>
            <a:ext cx="1944216" cy="1224136"/>
          </a:xfrm>
          <a:prstGeom prst="borderCallout1">
            <a:avLst/>
          </a:prstGeom>
          <a:solidFill>
            <a:srgbClr val="FFFF00">
              <a:alpha val="46000"/>
            </a:srgbClr>
          </a:solidFill>
          <a:ln>
            <a:solidFill>
              <a:schemeClr val="accent1">
                <a:shade val="50000"/>
                <a:alpha val="2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79512" y="4797152"/>
            <a:ext cx="8784976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Озаглавь кластеры 1 и 2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9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789" y="130622"/>
            <a:ext cx="8856984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</a:pPr>
            <a:r>
              <a:rPr lang="ru-RU"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 речи.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 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50825" y="1916113"/>
            <a:ext cx="3455988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4213" y="2133600"/>
            <a:ext cx="28813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Разговорный</a:t>
            </a:r>
            <a:r>
              <a:rPr lang="ru-RU" altLang="ru-RU" sz="2800" b="1" dirty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787900" y="1628775"/>
            <a:ext cx="30241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251990" y="1841212"/>
            <a:ext cx="23050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</a:t>
            </a:r>
            <a:r>
              <a:rPr lang="ru-RU" altLang="ru-RU" sz="2800" b="1" dirty="0"/>
              <a:t> 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932363" y="2636838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700338" y="3716338"/>
            <a:ext cx="2808287" cy="935037"/>
          </a:xfrm>
          <a:prstGeom prst="rect">
            <a:avLst/>
          </a:prstGeom>
          <a:solidFill>
            <a:srgbClr val="E4E909"/>
          </a:solidFill>
          <a:ln w="9525">
            <a:solidFill>
              <a:srgbClr val="EB6E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09498" y="3931698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77050" y="2997200"/>
            <a:ext cx="2016125" cy="719138"/>
          </a:xfrm>
          <a:prstGeom prst="rect">
            <a:avLst/>
          </a:prstGeom>
          <a:solidFill>
            <a:srgbClr val="E4E909"/>
          </a:solidFill>
          <a:ln w="9525">
            <a:solidFill>
              <a:srgbClr val="EB6E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164388" y="263683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948487" y="3142584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latin typeface="Arial" charset="0"/>
              </a:defRPr>
            </a:lvl2pPr>
            <a:lvl3pPr marL="1143000" indent="-228600" eaLnBrk="0" hangingPunct="0">
              <a:defRPr sz="2400">
                <a:latin typeface="Arial" charset="0"/>
              </a:defRPr>
            </a:lvl3pPr>
            <a:lvl4pPr marL="1600200" indent="-228600" eaLnBrk="0" hangingPunct="0">
              <a:defRPr sz="2400">
                <a:latin typeface="Arial" charset="0"/>
              </a:defRPr>
            </a:lvl4pPr>
            <a:lvl5pPr marL="2057400" indent="-228600" eaLnBrk="0" hangingPunct="0">
              <a:defRPr sz="2400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9pPr>
          </a:lstStyle>
          <a:p>
            <a:r>
              <a:rPr lang="ru-RU" altLang="ru-RU" dirty="0"/>
              <a:t>научный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516688" y="2781300"/>
            <a:ext cx="50323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300788" y="4652963"/>
            <a:ext cx="2592387" cy="1008062"/>
          </a:xfrm>
          <a:prstGeom prst="rect">
            <a:avLst/>
          </a:prstGeom>
          <a:solidFill>
            <a:srgbClr val="E4E909"/>
          </a:solidFill>
          <a:ln w="9525">
            <a:solidFill>
              <a:srgbClr val="EB6E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443663" y="4724400"/>
            <a:ext cx="2449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официально-деловой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5651500" y="2708275"/>
            <a:ext cx="504825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916238" y="5300663"/>
            <a:ext cx="3240087" cy="1223962"/>
          </a:xfrm>
          <a:prstGeom prst="rect">
            <a:avLst/>
          </a:prstGeom>
          <a:solidFill>
            <a:srgbClr val="E4E9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916238" y="5589588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</a:t>
            </a:r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228017" y="260648"/>
            <a:ext cx="792088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48705"/>
            <a:ext cx="8928545" cy="852971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buFont typeface="Arial" pitchFamily="34" charset="0"/>
            </a:pP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Типы речи</a:t>
            </a: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795962" y="2708275"/>
            <a:ext cx="3240088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30875" y="3219482"/>
            <a:ext cx="2951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Повествование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7506456" y="1001676"/>
            <a:ext cx="377912" cy="1706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451109" y="4292601"/>
            <a:ext cx="0" cy="1092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947938" y="5389372"/>
            <a:ext cx="3024188" cy="1225550"/>
          </a:xfrm>
          <a:prstGeom prst="ellipse">
            <a:avLst/>
          </a:prstGeom>
          <a:solidFill>
            <a:srgbClr val="E4E909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795963" y="47974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119812" y="5553087"/>
            <a:ext cx="25923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чём-то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700338" y="1822069"/>
            <a:ext cx="3024187" cy="136683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59832" y="2205038"/>
            <a:ext cx="24130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156157" y="1001676"/>
            <a:ext cx="0" cy="776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156157" y="3219483"/>
            <a:ext cx="0" cy="1073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2447925" y="4296556"/>
            <a:ext cx="3529012" cy="1732432"/>
          </a:xfrm>
          <a:prstGeom prst="ellipse">
            <a:avLst/>
          </a:prstGeom>
          <a:solidFill>
            <a:srgbClr val="E4E909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555875" y="4545014"/>
            <a:ext cx="32743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предмет, </a:t>
            </a:r>
            <a:endParaRPr lang="ru-RU" altLang="ru-RU" b="1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выглядит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1403647" y="981076"/>
            <a:ext cx="540394" cy="1943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214860" y="2995613"/>
            <a:ext cx="2591966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42901" y="3429000"/>
            <a:ext cx="2305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</a:t>
            </a:r>
            <a:r>
              <a:rPr lang="ru-RU" altLang="ru-RU" b="1" dirty="0" smtClean="0"/>
              <a:t> </a:t>
            </a:r>
            <a:endParaRPr lang="ru-RU" altLang="ru-RU" b="1" dirty="0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1403648" y="4523625"/>
            <a:ext cx="0" cy="102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33362" y="5545995"/>
            <a:ext cx="2538438" cy="1079500"/>
          </a:xfrm>
          <a:prstGeom prst="ellipse">
            <a:avLst/>
          </a:prstGeom>
          <a:solidFill>
            <a:srgbClr val="E4E909"/>
          </a:solidFill>
          <a:ln w="9525">
            <a:solidFill>
              <a:srgbClr val="EB6E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50056" y="5857145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Доказывать</a:t>
            </a:r>
            <a:r>
              <a:rPr lang="ru-RU" altLang="ru-RU" b="1" dirty="0"/>
              <a:t> </a:t>
            </a:r>
          </a:p>
        </p:txBody>
      </p:sp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8100392" y="276688"/>
            <a:ext cx="79972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30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698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Упражнение 236 с.99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Стили речи.</vt:lpstr>
      <vt:lpstr>                        Типы речи</vt:lpstr>
      <vt:lpstr>Сочинение- описание</vt:lpstr>
      <vt:lpstr>Сочинение- описание</vt:lpstr>
      <vt:lpstr>Сочинение- описание</vt:lpstr>
      <vt:lpstr>Сочинение- описание</vt:lpstr>
      <vt:lpstr>Сочинение- описание</vt:lpstr>
      <vt:lpstr>Презентация PowerPoint</vt:lpstr>
      <vt:lpstr>Упражнение 236 с.99</vt:lpstr>
      <vt:lpstr>Как вы понимаете следующие строки? </vt:lpstr>
      <vt:lpstr>След в душе человека могут оставлять не только люди,  но и различные события, которые происходят в его жизни.  Особенно яркими являются события, случившиеся в первый раз.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17</cp:revision>
  <dcterms:modified xsi:type="dcterms:W3CDTF">2014-12-04T06:33:03Z</dcterms:modified>
</cp:coreProperties>
</file>