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1" autoAdjust="0"/>
    <p:restoredTop sz="94660"/>
  </p:normalViewPr>
  <p:slideViewPr>
    <p:cSldViewPr>
      <p:cViewPr varScale="1">
        <p:scale>
          <a:sx n="57" d="100"/>
          <a:sy n="57" d="100"/>
        </p:scale>
        <p:origin x="-96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9A5E-982F-4EB3-A82E-2F1B8A362E5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67F378-92C7-4AD6-87D9-F9F01A252F1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9A5E-982F-4EB3-A82E-2F1B8A362E5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378-92C7-4AD6-87D9-F9F01A252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9A5E-982F-4EB3-A82E-2F1B8A362E5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378-92C7-4AD6-87D9-F9F01A252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FC9A5E-982F-4EB3-A82E-2F1B8A362E5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467F378-92C7-4AD6-87D9-F9F01A252F1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9A5E-982F-4EB3-A82E-2F1B8A362E5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378-92C7-4AD6-87D9-F9F01A252F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9A5E-982F-4EB3-A82E-2F1B8A362E5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378-92C7-4AD6-87D9-F9F01A252F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378-92C7-4AD6-87D9-F9F01A252F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9A5E-982F-4EB3-A82E-2F1B8A362E5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9A5E-982F-4EB3-A82E-2F1B8A362E5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378-92C7-4AD6-87D9-F9F01A252F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9A5E-982F-4EB3-A82E-2F1B8A362E5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378-92C7-4AD6-87D9-F9F01A252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FC9A5E-982F-4EB3-A82E-2F1B8A362E5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467F378-92C7-4AD6-87D9-F9F01A252F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9A5E-982F-4EB3-A82E-2F1B8A362E5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67F378-92C7-4AD6-87D9-F9F01A252F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FC9A5E-982F-4EB3-A82E-2F1B8A362E5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467F378-92C7-4AD6-87D9-F9F01A252F1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918648" cy="2736304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Воспоминания о прошлом.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 descr="C:\Users\Turbo\Downloads\12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645024"/>
            <a:ext cx="597666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139952" y="2420888"/>
            <a:ext cx="4546848" cy="3675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urbo\Desktop\вой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95526"/>
            <a:ext cx="3781905" cy="2825561"/>
          </a:xfrm>
          <a:prstGeom prst="rect">
            <a:avLst/>
          </a:prstGeom>
          <a:noFill/>
        </p:spPr>
      </p:pic>
      <p:pic>
        <p:nvPicPr>
          <p:cNvPr id="1030" name="Picture 6" descr="C:\Users\Turbo\Desktop\IMAG02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354447"/>
            <a:ext cx="4680520" cy="40268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Turbo\Desktop\IMAG02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7704856" cy="5609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Turbo\Desktop\IMAG02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738" y="620689"/>
            <a:ext cx="8147694" cy="536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Turbo\Desktop\IMAG02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260648"/>
            <a:ext cx="4680519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Turbo\Desktop\IMAG02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22312"/>
            <a:ext cx="7916044" cy="5298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Turbo\Desktop\IMAG02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89915">
            <a:off x="823141" y="65601"/>
            <a:ext cx="4889611" cy="6263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</TotalTime>
  <Words>4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Воспоминания о прошлом.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Воспоминания о прошлом.</dc:title>
  <dc:creator>Turbo</dc:creator>
  <cp:lastModifiedBy>Turbo</cp:lastModifiedBy>
  <cp:revision>4</cp:revision>
  <dcterms:created xsi:type="dcterms:W3CDTF">2014-12-11T05:30:10Z</dcterms:created>
  <dcterms:modified xsi:type="dcterms:W3CDTF">2014-12-11T06:10:01Z</dcterms:modified>
</cp:coreProperties>
</file>