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62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800000"/>
    <a:srgbClr val="FF3399"/>
    <a:srgbClr val="FF3300"/>
    <a:srgbClr val="007000"/>
    <a:srgbClr val="004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4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5B4B5-7D75-4229-AD15-697170DCC286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64C0E-9AB7-4798-8CA0-69D70A8054B6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E35F1-BEEC-4987-9186-69652AF29FF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30EC8-0A85-477E-B7D4-80E2FC826AF9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AD430-CA99-4253-A08F-F608D4FB00D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CF334-CB43-4029-8EC6-D7CE4479E91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625B1-7601-4F8D-8ACB-745D159D1E2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ED2C1-69A0-4E1C-A34C-6D4F63FE1A3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CA864-064C-4106-B069-61174212CCD1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C1498-977B-414A-9652-02E1DDA511D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A0824-5B12-471A-B007-7A427834C1D7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74E70B-488E-4FE5-968B-A5AEF2CC2B93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7129462" cy="1143000"/>
          </a:xfrm>
        </p:spPr>
        <p:txBody>
          <a:bodyPr/>
          <a:lstStyle/>
          <a:p>
            <a:endParaRPr lang="ru-RU" dirty="0">
              <a:solidFill>
                <a:srgbClr val="82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3575" y="1773238"/>
            <a:ext cx="5689600" cy="4392612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Подзаголовок слайда</a:t>
            </a:r>
          </a:p>
        </p:txBody>
      </p:sp>
      <p:pic>
        <p:nvPicPr>
          <p:cNvPr id="7" name="Picture 2" descr="kollazh_ko_dnyu_pobedi_11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11561" y="5301208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AAAAAA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Воспоминания о войне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692696"/>
            <a:ext cx="6409407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Составив план под грифом «Барбаросса»,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Без объявления войны, под барабанный звон,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Пошел войной на нас, Великороссов,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«Блиц – Криг»Москва, Победа!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вновь победный перезвон.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Воскресный день. Прекрасно утро.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Месяц июнь, и двадцать второй день.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Год сорок первый, самый ,трудный,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Принес стране зловещую тень.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692696"/>
            <a:ext cx="6409407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 раннего утро до поздней ночи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Вражеские «</a:t>
            </a:r>
            <a:r>
              <a:rPr lang="ru-RU" sz="2400" b="1" i="1" dirty="0" err="1" smtClean="0"/>
              <a:t>Юнкерсы</a:t>
            </a:r>
            <a:r>
              <a:rPr lang="ru-RU" sz="2400" b="1" i="1" dirty="0" smtClean="0"/>
              <a:t>» и «</a:t>
            </a:r>
            <a:r>
              <a:rPr lang="ru-RU" sz="2400" b="1" i="1" dirty="0" err="1" smtClean="0"/>
              <a:t>Хейнхеля</a:t>
            </a:r>
            <a:r>
              <a:rPr lang="ru-RU" sz="2400" b="1" i="1" dirty="0" smtClean="0"/>
              <a:t>»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Бомбили нас, мы закрывали очи.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Земля стонала. Плакала земля.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«Тигры», «Фердинанды» и «Пантеры»,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Израсходовав свой боевой запас,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Шли на таран, гремя железом,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Горели, замирая на местах.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692696"/>
            <a:ext cx="6409407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Он шел войной, как смерч «Торнадо»,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Сметая все, что было на пути.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Нам удержаться было надо.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 просто удержаться, но и превзойти.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Овладеть военным превосходством,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Ослабить их воинственный порыв.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Солдат советский дрался стойко,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 силы наши были не равны.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 </a:t>
            </a:r>
            <a:r>
              <a:rPr lang="ru-RU" sz="2400" b="1" i="1" dirty="0" smtClean="0"/>
              <a:t>такой печалью, болью в сердце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Невольно вынуждены были мы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При явном превосходстве немцев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</a:t>
            </a:r>
            <a:r>
              <a:rPr lang="ru-RU" sz="2400" b="1" i="1" dirty="0" smtClean="0"/>
              <a:t>тдать окраины Москвы.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Мы за Москву сражались стойко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Ценой больших усилий отстояли Сталинград.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Осознавать потери было горько,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 каждый был победе этой рад.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Да, были схватки боевые.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Без боли в сердце трудно вспоминать.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Мне хочется поведать лишь одну: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Орловско – Курскую дугу.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Год сорок третий, коней июня.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 утра до ночи жара и зной.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Разряды бомб, снарядов, мин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Сливались все во звук един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Как </a:t>
            </a:r>
            <a:r>
              <a:rPr lang="ru-RU" sz="2400" b="1" i="1" dirty="0" smtClean="0"/>
              <a:t>в храме похоронный звон.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Горели села, города, поселки,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Горели хлебные поля.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превращался день в потемки.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Взойдет ли завтра утренняя заря??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Пятнадцать дней, ночей тех жарких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 миг не утихал смертельный звон.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 этот бой, бой самый страшный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Свершил в войне великий перелом.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Обороняясь мы несли потери.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Казалось, гибель уж близка.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 фронт во время подоспели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Мобильные дальневосточные войска.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Сломив сопротивленье сил немецких,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Истребив отборные войска,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У солдата армии советской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Воспрянул дух, прошла тоска.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А впереди была дорога светлой 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Нам предстояло гибель отвратить,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Изгнать врага с земли Советской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Войной разрушенное все восстановить.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Освободив Смоленск, Бобруйск и Минск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И, наконец, на Буге Брест,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Был изгнан враг с земли советской,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Войне поставлен первый крест.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И, наконец, воинствующий Гитлер,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Покоритель множества знамен.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Был изгнан из земли советской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не просто изгнан, но и побежден.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Солдат советский был окрылен успехом,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Победными успехами был рад.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Он водрузил Советский флаг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 «логово» фашизма – на «Рейхстаг».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Гитлер шел войною грозно, смело,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Все на пути своем громя.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Был принужден свои </a:t>
            </a:r>
            <a:r>
              <a:rPr lang="ru-RU" sz="2400" b="1" i="1" dirty="0" smtClean="0"/>
              <a:t>знамена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Сложить у стен Московского Кремля.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Прошли года, десятилетия.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Обсохли слезы матерей.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 не забыть нам лихолетья,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 войне погибших сыновей.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0"/>
            <a:ext cx="7920880" cy="3284984"/>
          </a:xfrm>
        </p:spPr>
        <p:txBody>
          <a:bodyPr/>
          <a:lstStyle/>
          <a:p>
            <a:r>
              <a:rPr lang="ru-RU" dirty="0" smtClean="0">
                <a:solidFill>
                  <a:srgbClr val="820000"/>
                </a:solidFill>
              </a:rPr>
              <a:t>Воспоминания ветерана </a:t>
            </a:r>
            <a:br>
              <a:rPr lang="ru-RU" dirty="0" smtClean="0">
                <a:solidFill>
                  <a:srgbClr val="820000"/>
                </a:solidFill>
              </a:rPr>
            </a:br>
            <a:r>
              <a:rPr lang="ru-RU" dirty="0" smtClean="0">
                <a:solidFill>
                  <a:srgbClr val="820000"/>
                </a:solidFill>
              </a:rPr>
              <a:t>Великой Отечественной Войны</a:t>
            </a:r>
            <a:br>
              <a:rPr lang="ru-RU" dirty="0" smtClean="0">
                <a:solidFill>
                  <a:srgbClr val="82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Киселева 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тепана Павловича</a:t>
            </a:r>
            <a:r>
              <a:rPr lang="ru-RU" dirty="0" smtClean="0">
                <a:solidFill>
                  <a:srgbClr val="820000"/>
                </a:solidFill>
              </a:rPr>
              <a:t/>
            </a:r>
            <a:br>
              <a:rPr lang="ru-RU" dirty="0" smtClean="0">
                <a:solidFill>
                  <a:srgbClr val="820000"/>
                </a:solidFill>
              </a:rPr>
            </a:br>
            <a:endParaRPr lang="ru-RU" dirty="0">
              <a:solidFill>
                <a:srgbClr val="82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2708920"/>
            <a:ext cx="7560840" cy="345693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b="1" dirty="0" smtClean="0">
                <a:solidFill>
                  <a:srgbClr val="FF3399"/>
                </a:solidFill>
              </a:rPr>
              <a:t>Автор: </a:t>
            </a:r>
          </a:p>
          <a:p>
            <a:pPr algn="ctr">
              <a:buFontTx/>
              <a:buNone/>
            </a:pPr>
            <a:r>
              <a:rPr lang="ru-RU" sz="2800" b="1" i="1" dirty="0" smtClean="0">
                <a:solidFill>
                  <a:srgbClr val="FF3399"/>
                </a:solidFill>
              </a:rPr>
              <a:t>Домрачева Е.П.</a:t>
            </a:r>
            <a:endParaRPr lang="ru-RU" sz="2800" b="1" dirty="0" smtClean="0">
              <a:solidFill>
                <a:srgbClr val="FF3399"/>
              </a:solidFill>
            </a:endParaRPr>
          </a:p>
          <a:p>
            <a:pPr algn="ctr">
              <a:buFontTx/>
              <a:buNone/>
            </a:pPr>
            <a:r>
              <a:rPr lang="ru-RU" sz="2800" b="1" i="1" dirty="0" smtClean="0">
                <a:solidFill>
                  <a:srgbClr val="FF3399"/>
                </a:solidFill>
              </a:rPr>
              <a:t>МБОУ Поздеевская ООШ</a:t>
            </a:r>
          </a:p>
          <a:p>
            <a:pPr algn="ctr">
              <a:buFontTx/>
              <a:buNone/>
            </a:pPr>
            <a:r>
              <a:rPr lang="ru-RU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Воспоминания взяты из материалов школьного «уголка боевой славы»</a:t>
            </a:r>
          </a:p>
          <a:p>
            <a:pPr algn="ctr">
              <a:buFontTx/>
              <a:buNone/>
            </a:pPr>
            <a:r>
              <a:rPr lang="ru-R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 2005 год</a:t>
            </a:r>
            <a:endParaRPr lang="ru-RU" sz="28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О, ты, многострадальная Россия!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Кто на тебя не шел войной.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 всегда ты находила силы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Всегда победой завершала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Свой изнурительный, смертельный бой!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Войною шла поляков шляхта,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Неугомонный турок рвался в бой,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Коварный швед зубами </a:t>
            </a:r>
            <a:r>
              <a:rPr lang="ru-RU" sz="2400" b="1" i="1" dirty="0" err="1" smtClean="0"/>
              <a:t>ляцкал</a:t>
            </a:r>
            <a:r>
              <a:rPr lang="ru-RU" sz="2400" b="1" i="1" dirty="0" smtClean="0"/>
              <a:t>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Наполеон ходил войной.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 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Россия помнит все сраженья,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Несла потери, замирала,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Но, как мистическая птица Феникс,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Из огня и пепла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Возрождалась вновь и оживала.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Все эти прежние потери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Имели лишь благие цели –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Спасти Россию для потомков.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чтоб Россия вновь была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Сильна, красива, и цвела.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 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Шестьдесят годов прошло стой даты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Затихли пушки,  самолетов звон.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 почему же в мирное время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 </a:t>
            </a:r>
            <a:r>
              <a:rPr lang="ru-RU" sz="2400" b="1" i="1" dirty="0" smtClean="0"/>
              <a:t>В чужих краях, не зная цели,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Ежедневно гибнут русские солдаты7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Никто на нас не нападает.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Никто на нас не идет войной.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Солдат российских направляют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 Чечню на гибель, на убой.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 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хочется спросить власть предержащих: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Какую цель преследуете Вы?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Что проку в том, что очень часто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Домой родным привозят оцинкованные гробы?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вновь тоска, печаль, тревога,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Вновь льются слезы матерей.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Горячих точек стало много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не стихают факелы огней.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 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692696"/>
            <a:ext cx="6804248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Господа сенаторы, Госдума: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 пора ли Вам подумать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 спасении нации своей?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 затушить нам всех огней,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Зря не губите русских сыновей!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Киселев Степан Павлович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 </a:t>
            </a: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835150" y="333375"/>
            <a:ext cx="6985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b="1" i="1" dirty="0"/>
          </a:p>
        </p:txBody>
      </p:sp>
      <p:pic>
        <p:nvPicPr>
          <p:cNvPr id="11274" name="Picture 10" descr="C:\Users\Владимир и Елена\Pictures\вов56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2924944"/>
            <a:ext cx="6193383" cy="352839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dirty="0" smtClean="0">
                <a:solidFill>
                  <a:srgbClr val="800000"/>
                </a:solidFill>
              </a:rPr>
              <a:t>Киселев Степан Павлович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dirty="0" smtClean="0">
                <a:solidFill>
                  <a:srgbClr val="800000"/>
                </a:solidFill>
              </a:rPr>
              <a:t>1919 – 2008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1800" b="1" dirty="0" smtClean="0"/>
              <a:t>С 1939 года в действующей армии. Воевал в войсках связи. Закончил войну в звании старшины.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dirty="0" smtClean="0">
                <a:solidFill>
                  <a:srgbClr val="B00000"/>
                </a:solidFill>
              </a:rPr>
              <a:t>Боевой путь :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1800" b="1" dirty="0" smtClean="0"/>
              <a:t>Валдай Калининградской обл., Смоленск, Брянск, оборона Москвы, 1 и 2 </a:t>
            </a:r>
            <a:r>
              <a:rPr lang="ru-RU" sz="1800" b="1" dirty="0"/>
              <a:t>Б</a:t>
            </a:r>
            <a:r>
              <a:rPr lang="ru-RU" sz="1800" b="1" dirty="0" smtClean="0"/>
              <a:t>елорусский фронт, Польша.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1800" b="1" dirty="0" smtClean="0"/>
              <a:t>Долгое время работал председателем колхоза. Семь раз избирался депутатом сельского совета.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1800" b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b="1" dirty="0" smtClean="0">
              <a:solidFill>
                <a:srgbClr val="800000"/>
              </a:solidFill>
            </a:endParaRPr>
          </a:p>
        </p:txBody>
      </p:sp>
      <p:pic>
        <p:nvPicPr>
          <p:cNvPr id="20487" name="Picture 7" descr="E:\DCIM\108_PANA\P10806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3744416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7129462" cy="1143000"/>
          </a:xfrm>
        </p:spPr>
        <p:txBody>
          <a:bodyPr/>
          <a:lstStyle/>
          <a:p>
            <a:r>
              <a:rPr lang="ru-RU" dirty="0" smtClean="0">
                <a:solidFill>
                  <a:srgbClr val="820000"/>
                </a:solidFill>
              </a:rPr>
              <a:t>Боевые награды</a:t>
            </a:r>
            <a:endParaRPr lang="ru-RU" dirty="0">
              <a:solidFill>
                <a:srgbClr val="82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1412776"/>
            <a:ext cx="7560840" cy="4537174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Два ордена «Красной Звезды»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Орден Отечественной Войны 2 степени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Орден «Знак Почета»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Медали: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«За победу над Германией»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«За Одер, Ниссу, Балтик»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«За освобождение Варшавы» и др.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-171400"/>
            <a:ext cx="7129462" cy="2376264"/>
          </a:xfrm>
        </p:spPr>
        <p:txBody>
          <a:bodyPr/>
          <a:lstStyle/>
          <a:p>
            <a:pPr algn="r"/>
            <a:r>
              <a:rPr lang="ru-RU" sz="3200" b="1" i="1" dirty="0" smtClean="0">
                <a:solidFill>
                  <a:srgbClr val="820000"/>
                </a:solidFill>
              </a:rPr>
              <a:t>«Потомкам посвящается.</a:t>
            </a:r>
            <a:br>
              <a:rPr lang="ru-RU" sz="3200" b="1" i="1" dirty="0" smtClean="0">
                <a:solidFill>
                  <a:srgbClr val="820000"/>
                </a:solidFill>
              </a:rPr>
            </a:br>
            <a:r>
              <a:rPr lang="ru-RU" sz="3200" b="1" i="1" dirty="0" smtClean="0">
                <a:solidFill>
                  <a:srgbClr val="820000"/>
                </a:solidFill>
              </a:rPr>
              <a:t>Сердце и память солдата помнит,</a:t>
            </a:r>
            <a:br>
              <a:rPr lang="ru-RU" sz="3200" b="1" i="1" dirty="0" smtClean="0">
                <a:solidFill>
                  <a:srgbClr val="820000"/>
                </a:solidFill>
              </a:rPr>
            </a:br>
            <a:r>
              <a:rPr lang="ru-RU" sz="3200" b="1" i="1" dirty="0" smtClean="0">
                <a:solidFill>
                  <a:srgbClr val="820000"/>
                </a:solidFill>
              </a:rPr>
              <a:t>обращается к Вам, Молодые».</a:t>
            </a:r>
            <a:endParaRPr lang="ru-RU" sz="3200" b="1" i="1" dirty="0">
              <a:solidFill>
                <a:srgbClr val="82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1916832"/>
            <a:ext cx="6193383" cy="4464496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Шестьдесят годов прошло с той даты.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Девятый май, год сорок пятый.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Все ликовали, «Ура!» кричали,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Гирлянды в воздухе блистали.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 миг забыли о печали.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Но этот миг был очень краток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Для матерей и жен – солдаток.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 войны кровавой, с битвы той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 все вернулися домой.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476672"/>
            <a:ext cx="6193383" cy="5904656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Сыночка мать четыре года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 теченьи длинных дней, ночей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Ждала домой, просила Бога,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утирала слезы с старческих очей.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Жены солдат, и все их дети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 условьях трудных выживали,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Пахали, сеяли и жали,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Трудом своим победу приближали,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Домой родных живыми ждали.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692696"/>
            <a:ext cx="6193383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Не многим выпала такая доля –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Живым вернуться с поля – боя.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Лежат в земле без гроба, без крестов: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Похоронить не успевали мертвецов.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Лежат они на сопках безымянных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 долинах у ольхового куста.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Они спасали нас, погибли за Отчизну,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И совесть их пред Родиной чиста!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692696"/>
            <a:ext cx="6193383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 живых остаться было сложно,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Порою было даже невозможно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Вспомнить дом, родных своих, 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Что ты еще не мертв, а жив.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Фашистский «Рейх», поставив целью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Российскую расу истребить,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Арийскую знать, князей удельных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На каждую область посадить.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692696"/>
            <a:ext cx="6193383" cy="5688632"/>
          </a:xfrm>
        </p:spPr>
        <p:txBody>
          <a:bodyPr/>
          <a:lstStyle/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Гитлер, возомнив себя Наполеоном,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Под ореол знамена многих стран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Склонив в один фашистский клан,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Мечтал владеть всемирным троном.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Создав свою военную армаду,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Свои «непобедимые войска»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Он обещал отдать в награду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r>
              <a:rPr lang="ru-RU" sz="2400" b="1" i="1" dirty="0" smtClean="0"/>
              <a:t>Своим вассалам России лучшие места.</a:t>
            </a:r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 smtClean="0"/>
          </a:p>
          <a:p>
            <a:pPr algn="ctr">
              <a:buClr>
                <a:srgbClr val="800000"/>
              </a:buClr>
              <a:buSzPct val="50000"/>
              <a:buNone/>
            </a:pP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 мая_01">
  <a:themeElements>
    <a:clrScheme name="9 мая_01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9 мая_0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 мая_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 мая_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 мая_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 мая_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 мая_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 мая_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 мая_0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 мая_0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 мая_01</Template>
  <TotalTime>206</TotalTime>
  <Words>1113</Words>
  <Application>Microsoft Office PowerPoint</Application>
  <PresentationFormat>Экран (4:3)</PresentationFormat>
  <Paragraphs>371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9 мая_01</vt:lpstr>
      <vt:lpstr>Слайд 1</vt:lpstr>
      <vt:lpstr>Воспоминания ветерана  Великой Отечественной Войны Киселева Степана Павловича </vt:lpstr>
      <vt:lpstr>Слайд 3</vt:lpstr>
      <vt:lpstr>Боевые награды</vt:lpstr>
      <vt:lpstr>«Потомкам посвящается. Сердце и память солдата помнит, обращается к Вам, Молодые».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 и Елена</dc:creator>
  <cp:lastModifiedBy>Владимир и Елена</cp:lastModifiedBy>
  <cp:revision>24</cp:revision>
  <dcterms:created xsi:type="dcterms:W3CDTF">2014-05-17T19:00:42Z</dcterms:created>
  <dcterms:modified xsi:type="dcterms:W3CDTF">2014-05-17T22:30:32Z</dcterms:modified>
</cp:coreProperties>
</file>