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75" r:id="rId4"/>
    <p:sldId id="267" r:id="rId5"/>
    <p:sldId id="258" r:id="rId6"/>
    <p:sldId id="269" r:id="rId7"/>
    <p:sldId id="266" r:id="rId8"/>
    <p:sldId id="272" r:id="rId9"/>
    <p:sldId id="270" r:id="rId10"/>
    <p:sldId id="276" r:id="rId11"/>
    <p:sldId id="259" r:id="rId12"/>
    <p:sldId id="262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608" y="404664"/>
            <a:ext cx="299152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Геннадий 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Анатольевич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>
                <a:solidFill>
                  <a:srgbClr val="0070C0"/>
                </a:solidFill>
              </a:rPr>
              <a:t>Юшков 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 (1932 </a:t>
            </a:r>
            <a:r>
              <a:rPr lang="ru-RU" sz="3600" b="1" i="1" dirty="0">
                <a:solidFill>
                  <a:srgbClr val="0070C0"/>
                </a:solidFill>
              </a:rPr>
              <a:t>– </a:t>
            </a:r>
            <a:r>
              <a:rPr lang="ru-RU" sz="3600" b="1" i="1" dirty="0" smtClean="0">
                <a:solidFill>
                  <a:srgbClr val="0070C0"/>
                </a:solidFill>
              </a:rPr>
              <a:t>2009</a:t>
            </a:r>
            <a:r>
              <a:rPr lang="ru-RU" sz="3600" b="1" i="1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67" y="2712988"/>
            <a:ext cx="4773206" cy="38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712968" cy="65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48" y="183308"/>
            <a:ext cx="895503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Семен </a:t>
            </a:r>
            <a:r>
              <a:rPr lang="ru-RU" sz="2600" b="1" dirty="0"/>
              <a:t>Кононович ─ человек опытный, мудрый, честный и добрый. В рассказе есть всего одна сцена, которая говорит о бережном отношении Семена к природе. Мальчишки увидели на дереве гнездо дятла и захотели его разорить. Но так как залезть на дерево у них не получалось, они решили его срубить. За этим занятием их застал </a:t>
            </a:r>
            <a:r>
              <a:rPr lang="ru-RU" sz="2600" b="1" dirty="0" err="1"/>
              <a:t>Коно</a:t>
            </a:r>
            <a:r>
              <a:rPr lang="ru-RU" sz="2600" b="1" dirty="0"/>
              <a:t> Семо. Таким сердитым  его  еще никто не видел: «Не смейте гнездо трогать! Эта птица наши леса охраняет! Если хотите жить здесь ─ не губите без нужды ни зверя, ни птицу, ни дерево…»</a:t>
            </a:r>
          </a:p>
          <a:p>
            <a:pPr algn="just"/>
            <a:r>
              <a:rPr lang="ru-RU" sz="2600" b="1" dirty="0"/>
              <a:t>   	Словами Семена Кононовича говорит сам автор. Он считает, что человек должен защищать и охранять природу родных мест, иначе не жить ему на родине, не быть истинным </a:t>
            </a:r>
            <a:r>
              <a:rPr lang="ru-RU" sz="2600" b="1" dirty="0" smtClean="0"/>
              <a:t>патриотом. А </a:t>
            </a:r>
            <a:r>
              <a:rPr lang="ru-RU" sz="2600" b="1" dirty="0"/>
              <a:t>люди живут на всем земном шаре: и в высоких горах, и на маленьких островах, и в холоде, и в жаре. Так значит… мы должны хранить природу на всем земном шаре. Иначе</a:t>
            </a:r>
            <a:r>
              <a:rPr lang="ru-RU" sz="2600" b="1" dirty="0" smtClean="0"/>
              <a:t>…  </a:t>
            </a:r>
            <a:r>
              <a:rPr lang="ru-RU" sz="2600" b="1" dirty="0"/>
              <a:t>не жить </a:t>
            </a:r>
            <a:r>
              <a:rPr lang="ru-RU" sz="2600" b="1" dirty="0" smtClean="0"/>
              <a:t>нам  на </a:t>
            </a:r>
            <a:r>
              <a:rPr lang="ru-RU" sz="2600" b="1" dirty="0"/>
              <a:t>Земле! </a:t>
            </a:r>
          </a:p>
        </p:txBody>
      </p:sp>
    </p:spTree>
    <p:extLst>
      <p:ext uri="{BB962C8B-B14F-4D97-AF65-F5344CB8AC3E}">
        <p14:creationId xmlns:p14="http://schemas.microsoft.com/office/powerpoint/2010/main" val="5821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8" y="0"/>
            <a:ext cx="9215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1405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Дома: написать  сочинение - отзыв  о рассказе.</a:t>
            </a:r>
          </a:p>
          <a:p>
            <a:endParaRPr lang="ru-RU" sz="2400" b="1" u="sng" dirty="0"/>
          </a:p>
          <a:p>
            <a:r>
              <a:rPr lang="ru-RU" sz="2400" b="1" u="sng" dirty="0" smtClean="0"/>
              <a:t>План  написания  отзыва: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Общая </a:t>
            </a:r>
            <a:r>
              <a:rPr lang="ru-RU" sz="2400" b="1" dirty="0">
                <a:solidFill>
                  <a:srgbClr val="C00000"/>
                </a:solidFill>
              </a:rPr>
              <a:t>информация </a:t>
            </a:r>
            <a:r>
              <a:rPr lang="ru-RU" sz="2400" b="1" dirty="0"/>
              <a:t>об авторе и книге.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>
                <a:solidFill>
                  <a:srgbClr val="C00000"/>
                </a:solidFill>
              </a:rPr>
              <a:t>. Сюжет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/>
              <a:t>Несколько предложений о содержании произведения.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400" b="1" dirty="0">
                <a:solidFill>
                  <a:srgbClr val="C00000"/>
                </a:solidFill>
              </a:rPr>
              <a:t>Герои. </a:t>
            </a:r>
            <a:r>
              <a:rPr lang="ru-RU" sz="2400" b="1" dirty="0" smtClean="0"/>
              <a:t>Рассказать о героях. Что </a:t>
            </a:r>
            <a:r>
              <a:rPr lang="ru-RU" sz="2400" b="1" dirty="0"/>
              <a:t>запомнилось, что раздражало, чем впечатлили. Можно рассказать о примечательной внешности </a:t>
            </a:r>
            <a:r>
              <a:rPr lang="ru-RU" sz="2400" b="1" dirty="0" smtClean="0"/>
              <a:t>героев. </a:t>
            </a:r>
            <a:r>
              <a:rPr lang="ru-RU" sz="2400" b="1" dirty="0"/>
              <a:t>М</a:t>
            </a:r>
            <a:r>
              <a:rPr lang="ru-RU" sz="2400" b="1" dirty="0" smtClean="0"/>
              <a:t>ожно </a:t>
            </a:r>
            <a:r>
              <a:rPr lang="ru-RU" sz="2400" b="1" dirty="0"/>
              <a:t>написать об отношениях между героями.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4. Впечатления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Какое впечатление произвела книга: понравилась? Чем? </a:t>
            </a:r>
            <a:r>
              <a:rPr lang="ru-RU" sz="2400" b="1" dirty="0"/>
              <a:t> </a:t>
            </a:r>
            <a:r>
              <a:rPr lang="ru-RU" sz="2400" b="1" dirty="0" smtClean="0"/>
              <a:t>Не понравилось? Что?</a:t>
            </a:r>
            <a:endParaRPr lang="ru-RU" sz="2400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5. </a:t>
            </a:r>
            <a:r>
              <a:rPr lang="ru-RU" sz="2400" b="1" dirty="0">
                <a:solidFill>
                  <a:srgbClr val="C00000"/>
                </a:solidFill>
              </a:rPr>
              <a:t>Заключение.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Советуем - не советуем прочитать, </a:t>
            </a:r>
            <a:r>
              <a:rPr lang="ru-RU" sz="2400" b="1" dirty="0"/>
              <a:t>кому.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C00000"/>
                </a:solidFill>
              </a:rPr>
              <a:t>.  Настроение.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Под </a:t>
            </a:r>
            <a:r>
              <a:rPr lang="ru-RU" sz="2400" b="1" dirty="0"/>
              <a:t>какое настроение эту книгу лучше всего </a:t>
            </a:r>
            <a:r>
              <a:rPr lang="ru-RU" sz="2400" b="1" dirty="0" smtClean="0"/>
              <a:t>читать. 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6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746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300" b="1" dirty="0" smtClean="0"/>
              <a:t>При </a:t>
            </a:r>
            <a:r>
              <a:rPr lang="ru-RU" sz="2300" b="1" dirty="0"/>
              <a:t>работе над отзывом часто допускаются неоправданные повторы слов: автор, книга, понравиться, интересный, описывать и др. </a:t>
            </a:r>
            <a:endParaRPr lang="ru-RU" sz="2300" b="1" dirty="0" smtClean="0"/>
          </a:p>
          <a:p>
            <a:r>
              <a:rPr lang="ru-RU" sz="2300" b="1" dirty="0" smtClean="0"/>
              <a:t>Чтобы </a:t>
            </a:r>
            <a:r>
              <a:rPr lang="ru-RU" sz="2300" b="1" dirty="0"/>
              <a:t>этого избежать, можно воспользоваться синонимами.</a:t>
            </a:r>
          </a:p>
          <a:p>
            <a:r>
              <a:rPr lang="ru-RU" sz="2300" b="1" dirty="0"/>
              <a:t>Автор – известный писатель, поэт, мастер слова, классик детской литературы.</a:t>
            </a:r>
          </a:p>
          <a:p>
            <a:r>
              <a:rPr lang="ru-RU" sz="2300" b="1" dirty="0"/>
              <a:t>Книга - рассказ, повесть, роман, сборник, произведение, любимые страницы.</a:t>
            </a:r>
          </a:p>
          <a:p>
            <a:r>
              <a:rPr lang="ru-RU" sz="2300" b="1" dirty="0"/>
              <a:t>Понравиться – запомниться, привлечь внимание, глубоко взволновать, произвести неизгладимое впечатление, запечатлеться в памяти.</a:t>
            </a:r>
          </a:p>
          <a:p>
            <a:r>
              <a:rPr lang="ru-RU" sz="2300" b="1" dirty="0"/>
              <a:t>Интересный – занимательный, увлекательный, любопытный.</a:t>
            </a:r>
          </a:p>
          <a:p>
            <a:r>
              <a:rPr lang="ru-RU" sz="2300" b="1" dirty="0"/>
              <a:t>Описывать – показывать, рассказывать, знакомить, вводить, обрисовывать, рисовать, очерчивать, </a:t>
            </a:r>
            <a:r>
              <a:rPr lang="ru-RU" sz="2300" b="1" dirty="0" smtClean="0"/>
              <a:t>изображать.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8871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sung\Desktop\ФОН для презентаций\3308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5" y="15488"/>
            <a:ext cx="9123348" cy="68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5489"/>
            <a:ext cx="895741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Геннадий </a:t>
            </a:r>
            <a:r>
              <a:rPr lang="ru-RU" sz="2200" b="1" dirty="0">
                <a:solidFill>
                  <a:srgbClr val="C00000"/>
                </a:solidFill>
              </a:rPr>
              <a:t>Анатольевич Юшков - </a:t>
            </a:r>
            <a:r>
              <a:rPr lang="ru-RU" sz="2200" b="1" dirty="0"/>
              <a:t>член союза писателей РФ, заслуженный работник культуры РФ, народный писатель Республики Коми, лауреат Государственной премии Коми АССР имени </a:t>
            </a:r>
            <a:r>
              <a:rPr lang="ru-RU" sz="2200" b="1" dirty="0" err="1"/>
              <a:t>И.А.Куратова</a:t>
            </a:r>
            <a:r>
              <a:rPr lang="ru-RU" sz="2200" b="1" dirty="0"/>
              <a:t>, премии Союза писателей </a:t>
            </a:r>
            <a:r>
              <a:rPr lang="ru-RU" sz="2200" b="1" dirty="0" smtClean="0"/>
              <a:t>СССР.</a:t>
            </a:r>
            <a:endParaRPr lang="ru-RU" sz="2200" b="1" dirty="0"/>
          </a:p>
          <a:p>
            <a:r>
              <a:rPr lang="ru-RU" sz="2200" b="1" dirty="0" smtClean="0"/>
              <a:t>      Родился </a:t>
            </a:r>
            <a:r>
              <a:rPr lang="ru-RU" sz="2200" b="1" dirty="0"/>
              <a:t>14 марта 1932 года в деревне Красная </a:t>
            </a:r>
            <a:r>
              <a:rPr lang="ru-RU" sz="2200" b="1" dirty="0" err="1"/>
              <a:t>Сыктывдинского</a:t>
            </a:r>
            <a:r>
              <a:rPr lang="ru-RU" sz="2200" b="1" dirty="0"/>
              <a:t> района Республики Коми.</a:t>
            </a:r>
          </a:p>
          <a:p>
            <a:r>
              <a:rPr lang="ru-RU" sz="2200" b="1" dirty="0" smtClean="0"/>
              <a:t>      Его </a:t>
            </a:r>
            <a:r>
              <a:rPr lang="ru-RU" sz="2200" b="1" dirty="0"/>
              <a:t>перу принадлежат три романа («</a:t>
            </a:r>
            <a:r>
              <a:rPr lang="ru-RU" sz="2200" b="1" dirty="0" err="1"/>
              <a:t>Чугра</a:t>
            </a:r>
            <a:r>
              <a:rPr lang="ru-RU" sz="2200" b="1" dirty="0"/>
              <a:t>», «Родовой знак», «</a:t>
            </a:r>
            <a:r>
              <a:rPr lang="ru-RU" sz="2200" b="1" dirty="0" err="1"/>
              <a:t>Бива</a:t>
            </a:r>
            <a:r>
              <a:rPr lang="ru-RU" sz="2200" b="1" dirty="0"/>
              <a:t>» (</a:t>
            </a:r>
            <a:r>
              <a:rPr lang="ru-RU" sz="2200" b="1" dirty="0" err="1"/>
              <a:t>Огнивница</a:t>
            </a:r>
            <a:r>
              <a:rPr lang="ru-RU" sz="2200" b="1" dirty="0"/>
              <a:t>), шесть повестей, десятки рассказов, более двадцати пьес и произведений драматической формы, сотни стихов, тексты широко известных в народе песен, таких как «</a:t>
            </a:r>
            <a:r>
              <a:rPr lang="ru-RU" sz="2200" b="1" dirty="0" err="1"/>
              <a:t>Марьямоль</a:t>
            </a:r>
            <a:r>
              <a:rPr lang="ru-RU" sz="2200" b="1" dirty="0"/>
              <a:t>», «Коми </a:t>
            </a:r>
            <a:r>
              <a:rPr lang="ru-RU" sz="2200" b="1" dirty="0" err="1"/>
              <a:t>ань</a:t>
            </a:r>
            <a:r>
              <a:rPr lang="ru-RU" sz="2200" b="1" dirty="0"/>
              <a:t>» и др.</a:t>
            </a:r>
          </a:p>
          <a:p>
            <a:r>
              <a:rPr lang="ru-RU" sz="2200" b="1" dirty="0" smtClean="0"/>
              <a:t>     Основной </a:t>
            </a:r>
            <a:r>
              <a:rPr lang="ru-RU" sz="2200" b="1" dirty="0"/>
              <a:t>темой его творчества был народ, любовь к родной земле, как часть любви к родине, совесть как часть личности человека.</a:t>
            </a:r>
          </a:p>
          <a:p>
            <a:r>
              <a:rPr lang="ru-RU" sz="2200" b="1" dirty="0" smtClean="0"/>
              <a:t>    Геннадий </a:t>
            </a:r>
            <a:r>
              <a:rPr lang="ru-RU" sz="2200" b="1" dirty="0"/>
              <a:t>Юшков </a:t>
            </a:r>
            <a:r>
              <a:rPr lang="ru-RU" sz="2200" b="1" dirty="0" smtClean="0"/>
              <a:t>много </a:t>
            </a:r>
            <a:r>
              <a:rPr lang="ru-RU" sz="2200" b="1" dirty="0"/>
              <a:t>сделал для профессиональной культуры Республики Коми, своим творчеством дав толчок развитию </a:t>
            </a:r>
            <a:r>
              <a:rPr lang="ru-RU" sz="2200" b="1" dirty="0" smtClean="0"/>
              <a:t>литературы </a:t>
            </a:r>
            <a:r>
              <a:rPr lang="ru-RU" sz="2200" b="1" dirty="0"/>
              <a:t>республики</a:t>
            </a:r>
            <a:r>
              <a:rPr lang="ru-RU" sz="2200" b="1" dirty="0" smtClean="0"/>
              <a:t>, </a:t>
            </a:r>
            <a:r>
              <a:rPr lang="ru-RU" sz="2200" b="1" dirty="0"/>
              <a:t>национального театра, песенного </a:t>
            </a:r>
            <a:r>
              <a:rPr lang="ru-RU" sz="2200" b="1" dirty="0" smtClean="0"/>
              <a:t>творчества</a:t>
            </a:r>
            <a:r>
              <a:rPr lang="ru-RU" sz="2200" b="1" dirty="0"/>
              <a:t>. Юшков -- лауреат Государственной премии Коми АССР имени </a:t>
            </a:r>
            <a:r>
              <a:rPr lang="ru-RU" sz="2200" b="1" dirty="0" err="1"/>
              <a:t>И.А.Куратова</a:t>
            </a:r>
            <a:r>
              <a:rPr lang="ru-RU" sz="2200" b="1" dirty="0"/>
              <a:t>, </a:t>
            </a:r>
          </a:p>
          <a:p>
            <a:r>
              <a:rPr lang="ru-RU" sz="2200" b="1" dirty="0"/>
              <a:t>Лауреат премии Союза писателей,</a:t>
            </a:r>
          </a:p>
          <a:p>
            <a:r>
              <a:rPr lang="ru-RU" sz="2200" b="1" dirty="0"/>
              <a:t>В 1991 году удостоен почетного звания «Народный писатель Республики Коми", </a:t>
            </a:r>
            <a:r>
              <a:rPr lang="ru-RU" sz="2200" b="1" dirty="0" smtClean="0"/>
              <a:t> в </a:t>
            </a:r>
            <a:r>
              <a:rPr lang="ru-RU" sz="2200" b="1" dirty="0"/>
              <a:t>2000 году – звание заслуженного работника культуры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730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3144" y="433245"/>
            <a:ext cx="6030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Юшков  начинал  как  поэт. Писал                     он на коми языке.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МАТЬ.</a:t>
            </a:r>
          </a:p>
          <a:p>
            <a:r>
              <a:rPr lang="ru-RU" sz="2400" b="1" dirty="0" smtClean="0"/>
              <a:t>Нет</a:t>
            </a:r>
            <a:r>
              <a:rPr lang="ru-RU" sz="2400" b="1" dirty="0"/>
              <a:t>, она не тронула б чужого.</a:t>
            </a:r>
          </a:p>
          <a:p>
            <a:r>
              <a:rPr lang="ru-RU" sz="2400" b="1" dirty="0"/>
              <a:t>Ну, а мне: «Убью</a:t>
            </a:r>
            <a:r>
              <a:rPr lang="ru-RU" sz="2400" b="1" dirty="0" smtClean="0"/>
              <a:t>, - </a:t>
            </a:r>
            <a:r>
              <a:rPr lang="ru-RU" sz="2400" b="1" dirty="0"/>
              <a:t>кричит</a:t>
            </a:r>
            <a:r>
              <a:rPr lang="ru-RU" sz="2400" b="1" dirty="0" smtClean="0"/>
              <a:t>, - </a:t>
            </a:r>
            <a:r>
              <a:rPr lang="ru-RU" sz="2400" b="1" dirty="0"/>
              <a:t>такого!»</a:t>
            </a:r>
          </a:p>
          <a:p>
            <a:r>
              <a:rPr lang="ru-RU" sz="2400" b="1" dirty="0"/>
              <a:t>Я от неожиданности замер,</a:t>
            </a:r>
          </a:p>
          <a:p>
            <a:r>
              <a:rPr lang="ru-RU" sz="2400" b="1" dirty="0"/>
              <a:t>А она как врежет мне вожжами!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Обожгло </a:t>
            </a:r>
            <a:r>
              <a:rPr lang="ru-RU" sz="2400" b="1" dirty="0"/>
              <a:t>мне спину страшным жаром.</a:t>
            </a:r>
          </a:p>
          <a:p>
            <a:r>
              <a:rPr lang="ru-RU" sz="2400" b="1" dirty="0"/>
              <a:t>Я упал и жду еще удара.</a:t>
            </a:r>
          </a:p>
          <a:p>
            <a:r>
              <a:rPr lang="ru-RU" sz="2400" b="1" dirty="0"/>
              <a:t>Только вижу- что все это значит?</a:t>
            </a:r>
          </a:p>
          <a:p>
            <a:r>
              <a:rPr lang="ru-RU" sz="2400" b="1" dirty="0"/>
              <a:t>Рядом мать моя стоит и плачет.</a:t>
            </a:r>
          </a:p>
          <a:p>
            <a:r>
              <a:rPr lang="ru-RU" sz="2400" b="1" dirty="0" smtClean="0"/>
              <a:t>                       Перевод </a:t>
            </a:r>
            <a:r>
              <a:rPr lang="ru-RU" sz="2400" b="1" dirty="0"/>
              <a:t>Н. Старшинова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4194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65881"/>
            <a:ext cx="91225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 раз  Юшков  писал о  своём детстве, юности,  о тех, кто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помогал  ему  становиться  Человеком.                                                                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Об этом  рассказ «</a:t>
            </a:r>
            <a:r>
              <a:rPr lang="ru-RU" sz="2800" b="1" dirty="0" err="1" smtClean="0">
                <a:solidFill>
                  <a:srgbClr val="C00000"/>
                </a:solidFill>
              </a:rPr>
              <a:t>Коно</a:t>
            </a:r>
            <a:r>
              <a:rPr lang="ru-RU" sz="2800" b="1" dirty="0" smtClean="0">
                <a:solidFill>
                  <a:srgbClr val="C00000"/>
                </a:solidFill>
              </a:rPr>
              <a:t> Семо».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4" y="0"/>
            <a:ext cx="9167664" cy="68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188640"/>
            <a:ext cx="8724791" cy="62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5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1" y="5677753"/>
            <a:ext cx="8936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Так могли  выглядеть </a:t>
            </a:r>
          </a:p>
          <a:p>
            <a:r>
              <a:rPr lang="ru-RU" sz="3200" b="1" dirty="0" err="1" smtClean="0"/>
              <a:t>Генагей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Коно</a:t>
            </a:r>
            <a:r>
              <a:rPr lang="ru-RU" sz="3200" b="1" dirty="0" smtClean="0"/>
              <a:t> Семо,  герои рассказа Юшкова.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1935"/>
            <a:ext cx="4597152" cy="5680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1935"/>
            <a:ext cx="3672408" cy="54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6" y="-3836"/>
            <a:ext cx="8177180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40" y="5445224"/>
            <a:ext cx="93179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</a:t>
            </a:r>
            <a:r>
              <a:rPr lang="ru-RU" sz="2800" b="1" dirty="0" smtClean="0"/>
              <a:t>т </a:t>
            </a:r>
            <a:r>
              <a:rPr lang="ru-RU" sz="2800" b="1" dirty="0"/>
              <a:t>чьего имени ведётся повествование в </a:t>
            </a:r>
            <a:r>
              <a:rPr lang="ru-RU" sz="2800" b="1" dirty="0" smtClean="0"/>
              <a:t>рассказе «</a:t>
            </a:r>
            <a:r>
              <a:rPr lang="ru-RU" sz="2800" b="1" dirty="0" err="1" smtClean="0"/>
              <a:t>Коно</a:t>
            </a:r>
            <a:r>
              <a:rPr lang="ru-RU" sz="2800" b="1" dirty="0" smtClean="0"/>
              <a:t> Семо</a:t>
            </a:r>
            <a:r>
              <a:rPr lang="ru-RU" sz="2800" b="1" dirty="0"/>
              <a:t>»? </a:t>
            </a:r>
            <a:r>
              <a:rPr lang="ru-RU" sz="2800" b="1" dirty="0" smtClean="0"/>
              <a:t> Близок </a:t>
            </a:r>
            <a:r>
              <a:rPr lang="ru-RU" sz="2800" b="1" dirty="0"/>
              <a:t>ли рассказчик в своей оценке людей и событий к автору? Как  </a:t>
            </a:r>
            <a:r>
              <a:rPr lang="ru-RU" sz="2800" b="1" dirty="0" smtClean="0"/>
              <a:t>он  относится  </a:t>
            </a:r>
            <a:r>
              <a:rPr lang="ru-RU" sz="2800" b="1" dirty="0"/>
              <a:t>к окружающим? </a:t>
            </a:r>
          </a:p>
          <a:p>
            <a:endParaRPr lang="ru-RU" sz="2800" b="1" dirty="0"/>
          </a:p>
          <a:p>
            <a:r>
              <a:rPr lang="ru-RU" sz="2800" b="1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27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57" y="5671735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Главный герой рассказа «</a:t>
            </a:r>
            <a:r>
              <a:rPr lang="ru-RU" sz="2400" b="1" dirty="0" err="1"/>
              <a:t>Коно</a:t>
            </a:r>
            <a:r>
              <a:rPr lang="ru-RU" sz="2400" b="1" dirty="0"/>
              <a:t> Семо»  по-русски зовётся  Семен </a:t>
            </a:r>
            <a:r>
              <a:rPr lang="ru-RU" sz="2400" b="1" dirty="0" smtClean="0"/>
              <a:t>Кононович,  он  простой </a:t>
            </a:r>
            <a:r>
              <a:rPr lang="ru-RU" sz="2400" b="1" dirty="0"/>
              <a:t>крестьянин.  </a:t>
            </a:r>
            <a:r>
              <a:rPr lang="ru-RU" sz="2400" b="1" dirty="0" smtClean="0"/>
              <a:t>Прошел </a:t>
            </a:r>
            <a:r>
              <a:rPr lang="ru-RU" sz="2400" b="1" dirty="0"/>
              <a:t>войну, вернулся и </a:t>
            </a:r>
            <a:r>
              <a:rPr lang="ru-RU" sz="2400" b="1" dirty="0" smtClean="0"/>
              <a:t>стал  помогать  </a:t>
            </a:r>
            <a:r>
              <a:rPr lang="ru-RU" sz="2400" b="1" dirty="0"/>
              <a:t>жителям </a:t>
            </a:r>
            <a:r>
              <a:rPr lang="ru-RU" sz="2400" b="1" dirty="0" smtClean="0"/>
              <a:t> подымать  деревню  после  </a:t>
            </a:r>
            <a:r>
              <a:rPr lang="ru-RU" sz="2400" b="1" dirty="0"/>
              <a:t>разрухи.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3"/>
            <a:ext cx="9144000" cy="56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689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114</cp:revision>
  <dcterms:created xsi:type="dcterms:W3CDTF">2013-10-12T12:25:00Z</dcterms:created>
  <dcterms:modified xsi:type="dcterms:W3CDTF">2015-01-03T04:05:59Z</dcterms:modified>
</cp:coreProperties>
</file>