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Relationship Id="rId4" Type="http://schemas.microsoft.com/office/2006/relationships/legacyDiagramText" Target="legacyDiagramText8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1.bin"/><Relationship Id="rId2" Type="http://schemas.microsoft.com/office/2006/relationships/legacyDiagramText" Target="legacyDiagramText10.bin"/><Relationship Id="rId1" Type="http://schemas.microsoft.com/office/2006/relationships/legacyDiagramText" Target="legacyDiagramText9.bin"/><Relationship Id="rId4" Type="http://schemas.microsoft.com/office/2006/relationships/legacyDiagramText" Target="legacyDiagramText12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DC632-B1CA-403A-A175-522027AB1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D26FD-4C1D-4B56-A920-0F48149CF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14979-B180-4487-98E2-F7CB08283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318FC-C2F0-4E2B-A076-FA0D6E113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06529-C32B-45A0-9849-3F66298B5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8869A-8EB6-4D65-A4F4-390782401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03C1D-296E-4758-AFCC-70EF8E513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F3E5B-8CB3-4010-B1C5-A64436590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FCC35-A373-4372-8ECA-A07010853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59320-D834-400E-B5E8-9BBCB689A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8BACD-799C-4EDC-8080-4698B32A4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78865-62A1-4FE9-BABE-20C5E4D76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725C614-C8A9-4B71-AD73-177A3F7D7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Часть С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Сочинение по прочитанному тексту (рекомендации)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Аргументация </a:t>
            </a:r>
            <a:br>
              <a:rPr lang="ru-RU" sz="4000"/>
            </a:br>
            <a:r>
              <a:rPr lang="ru-RU" sz="4000"/>
              <a:t>собственного мнения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/>
              <a:t>В повести В.Короленко дружеская поддержка проявляется в заботе Васи об обездоленных друзьях ( приносил еду, подарил куклу Марусе) и сострадании к их судьбе.</a:t>
            </a:r>
          </a:p>
          <a:p>
            <a:pPr eaLnBrk="1" hangingPunct="1">
              <a:defRPr/>
            </a:pPr>
            <a:r>
              <a:rPr lang="ru-RU" sz="2800"/>
              <a:t>«Дети подземелья» подарили своему другу общение (до встречи с ними он был одинок в семье) и духовную близость с отцом.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Проблема 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Что влияет на человека в ситуации нравственного выбора?</a:t>
            </a:r>
          </a:p>
          <a:p>
            <a:pPr eaLnBrk="1" hangingPunct="1">
              <a:defRPr/>
            </a:pPr>
            <a:r>
              <a:rPr lang="ru-RU"/>
              <a:t>Почему по-разному ведут себя люди, попавшие в трудную ситуацию?</a:t>
            </a:r>
          </a:p>
          <a:p>
            <a:pPr eaLnBrk="1" hangingPunct="1">
              <a:defRPr/>
            </a:pPr>
            <a:r>
              <a:rPr lang="ru-RU"/>
              <a:t>Что помогает преодолеть собственный страх?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Литература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/>
              <a:t>В.Быков «Сотников», «Обелиск», «Знак беды», «Карьер»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/>
              <a:t>В.Распутин «Живи и помни»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/>
              <a:t>Б.Васильев «А зори здесь тихие»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/>
              <a:t>А.Закруткин «Матерь человеческая»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/>
              <a:t>М.Шолохов «Судьба человека»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/>
              <a:t>Н.Гоголь «Тарас Бульба»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/>
              <a:t>Ф.Достоевский «Преступление и наказание»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/>
              <a:t>В.Шукшин «Калина красная»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В.Распутин</a:t>
            </a:r>
          </a:p>
        </p:txBody>
      </p:sp>
      <p:graphicFrame>
        <p:nvGraphicFramePr>
          <p:cNvPr id="16389" name="Organization Chart 5"/>
          <p:cNvGraphicFramePr>
            <a:graphicFrameLocks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compatibility">
            <com:legacyDrawing xmlns:com="http://schemas.openxmlformats.org/drawingml/2006/compatibility" spid="_x0000_s16389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Аргументация </a:t>
            </a:r>
            <a:br>
              <a:rPr lang="ru-RU" sz="4000"/>
            </a:br>
            <a:r>
              <a:rPr lang="ru-RU" sz="4000"/>
              <a:t>собственного мнения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Героиня, обладая «истинно русским характером» (В. Распутин), готова к самопожертвованию и самоотречению ради спасения мужа-дезертира. В отличие от Андрея она не побоялась осуждения односельчан, смогла преодолеть страх перед ними.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/>
              <a:t>     </a:t>
            </a:r>
          </a:p>
          <a:p>
            <a:pPr eaLnBrk="1" hangingPunct="1">
              <a:buFontTx/>
              <a:buNone/>
              <a:defRPr/>
            </a:pPr>
            <a:endParaRPr lang="ru-RU" dirty="0"/>
          </a:p>
          <a:p>
            <a:pPr eaLnBrk="1" hangingPunct="1">
              <a:buFontTx/>
              <a:buNone/>
              <a:defRPr/>
            </a:pPr>
            <a:endParaRPr lang="ru-RU" dirty="0"/>
          </a:p>
          <a:p>
            <a:pPr eaLnBrk="1" hangingPunct="1">
              <a:buFontTx/>
              <a:buNone/>
              <a:defRPr/>
            </a:pPr>
            <a:endParaRPr lang="ru-RU"/>
          </a:p>
          <a:p>
            <a:pPr eaLnBrk="1" hangingPunct="1">
              <a:buFontTx/>
              <a:buNone/>
              <a:defRPr/>
            </a:pPr>
            <a:endParaRPr lang="ru-RU"/>
          </a:p>
        </p:txBody>
      </p:sp>
      <p:sp>
        <p:nvSpPr>
          <p:cNvPr id="31747" name="WordArt 5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533400" y="2114550"/>
            <a:ext cx="8077200" cy="26289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Желаем вам усердия при подготовке </a:t>
            </a:r>
          </a:p>
          <a:p>
            <a:pPr algn="ctr"/>
            <a:r>
              <a:rPr lang="ru-RU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             и удачи на экзамене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0694" y="5429264"/>
            <a:ext cx="3332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русского языка и литературы </a:t>
            </a:r>
            <a:r>
              <a:rPr lang="ru-RU" dirty="0" err="1" smtClean="0"/>
              <a:t>Середкина</a:t>
            </a:r>
            <a:r>
              <a:rPr lang="ru-RU" dirty="0" smtClean="0"/>
              <a:t> И.Р.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Формулировка проблемы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Проблема взаимоотношений личности  и коллектива</a:t>
            </a:r>
          </a:p>
          <a:p>
            <a:pPr eaLnBrk="1" hangingPunct="1">
              <a:defRPr/>
            </a:pPr>
            <a:r>
              <a:rPr lang="ru-RU"/>
              <a:t>Проблема истинной дружбы</a:t>
            </a:r>
          </a:p>
          <a:p>
            <a:pPr eaLnBrk="1" hangingPunct="1">
              <a:defRPr/>
            </a:pPr>
            <a:r>
              <a:rPr lang="ru-RU"/>
              <a:t>Проблема нравственного выбора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Проблема 1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/>
              <a:t>     Что помогает человеку </a:t>
            </a:r>
          </a:p>
          <a:p>
            <a:pPr eaLnBrk="1" hangingPunct="1">
              <a:buFontTx/>
              <a:buNone/>
              <a:defRPr/>
            </a:pPr>
            <a:endParaRPr lang="ru-RU"/>
          </a:p>
          <a:p>
            <a:pPr eaLnBrk="1" hangingPunct="1">
              <a:buFontTx/>
              <a:buNone/>
              <a:defRPr/>
            </a:pPr>
            <a:r>
              <a:rPr lang="ru-RU"/>
              <a:t> не поддаваться влиянию большинства,</a:t>
            </a:r>
          </a:p>
          <a:p>
            <a:pPr eaLnBrk="1" hangingPunct="1">
              <a:buFontTx/>
              <a:buNone/>
              <a:defRPr/>
            </a:pPr>
            <a:endParaRPr lang="ru-RU"/>
          </a:p>
          <a:p>
            <a:pPr eaLnBrk="1" hangingPunct="1">
              <a:buFontTx/>
              <a:buNone/>
              <a:defRPr/>
            </a:pPr>
            <a:r>
              <a:rPr lang="ru-RU"/>
              <a:t> отстоять свою позицию?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Произведения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В. Железников «Чучело»</a:t>
            </a:r>
          </a:p>
          <a:p>
            <a:pPr eaLnBrk="1" hangingPunct="1">
              <a:defRPr/>
            </a:pPr>
            <a:r>
              <a:rPr lang="ru-RU"/>
              <a:t>В.Распутин «Уроки французского»</a:t>
            </a:r>
          </a:p>
          <a:p>
            <a:pPr eaLnBrk="1" hangingPunct="1">
              <a:defRPr/>
            </a:pPr>
            <a:r>
              <a:rPr lang="ru-RU"/>
              <a:t>А.Платонов «Юшка»</a:t>
            </a:r>
          </a:p>
          <a:p>
            <a:pPr eaLnBrk="1" hangingPunct="1">
              <a:defRPr/>
            </a:pPr>
            <a:r>
              <a:rPr lang="ru-RU"/>
              <a:t>Л.Толстой «Война и мир»</a:t>
            </a:r>
          </a:p>
          <a:p>
            <a:pPr eaLnBrk="1" hangingPunct="1">
              <a:defRPr/>
            </a:pPr>
            <a:r>
              <a:rPr lang="ru-RU"/>
              <a:t>А.Куприн «Поединок»</a:t>
            </a:r>
          </a:p>
          <a:p>
            <a:pPr eaLnBrk="1" hangingPunct="1">
              <a:defRPr/>
            </a:pPr>
            <a:r>
              <a:rPr lang="ru-RU"/>
              <a:t>Ч.Айтматов «Плаха»</a:t>
            </a:r>
          </a:p>
          <a:p>
            <a:pPr eaLnBrk="1" hangingPunct="1">
              <a:buFontTx/>
              <a:buNone/>
              <a:defRPr/>
            </a:pPr>
            <a:endParaRPr lang="ru-RU"/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В.Железников «Чучело»</a:t>
            </a:r>
          </a:p>
        </p:txBody>
      </p:sp>
      <p:graphicFrame>
        <p:nvGraphicFramePr>
          <p:cNvPr id="6149" name="Organization Chart 5"/>
          <p:cNvGraphicFramePr>
            <a:graphicFrameLocks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compatibility">
            <com:legacyDrawing xmlns:com="http://schemas.openxmlformats.org/drawingml/2006/compatibility" spid="_x0000_s6149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Аргументация </a:t>
            </a:r>
            <a:br>
              <a:rPr lang="ru-RU" sz="4000"/>
            </a:br>
            <a:r>
              <a:rPr lang="ru-RU" sz="4000"/>
              <a:t>собственного мнения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Противостоять большинству героине помогает чувство собственного достоинства, желание помочь другу, поддержка и понимание со стороны деда.</a:t>
            </a:r>
          </a:p>
          <a:p>
            <a:pPr eaLnBrk="1" hangingPunct="1">
              <a:defRPr/>
            </a:pPr>
            <a:r>
              <a:rPr lang="ru-RU"/>
              <a:t>Автор изображает героиню бесстрашной, умеющей противостоять жестокости одноклассников.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Проблема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/>
              <a:t>      В чем проявляется истинно дружеское понимание и поддержка?</a:t>
            </a:r>
          </a:p>
          <a:p>
            <a:pPr eaLnBrk="1" hangingPunct="1">
              <a:buFontTx/>
              <a:buNone/>
              <a:defRPr/>
            </a:pPr>
            <a:r>
              <a:rPr lang="ru-RU"/>
              <a:t>       </a:t>
            </a:r>
          </a:p>
          <a:p>
            <a:pPr eaLnBrk="1" hangingPunct="1">
              <a:buFontTx/>
              <a:buNone/>
              <a:defRPr/>
            </a:pPr>
            <a:r>
              <a:rPr lang="ru-RU"/>
              <a:t>       Как человек может помочь другу в трудной ситуации?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Литература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Л.Толстой «Война и мир»</a:t>
            </a:r>
          </a:p>
          <a:p>
            <a:pPr eaLnBrk="1" hangingPunct="1">
              <a:defRPr/>
            </a:pPr>
            <a:r>
              <a:rPr lang="ru-RU"/>
              <a:t>Ю.Казаков «Тихое утро»</a:t>
            </a:r>
          </a:p>
          <a:p>
            <a:pPr eaLnBrk="1" hangingPunct="1">
              <a:defRPr/>
            </a:pPr>
            <a:r>
              <a:rPr lang="ru-RU"/>
              <a:t>В.Короленко «Дети подземелья»</a:t>
            </a:r>
          </a:p>
          <a:p>
            <a:pPr eaLnBrk="1" hangingPunct="1">
              <a:defRPr/>
            </a:pPr>
            <a:r>
              <a:rPr lang="ru-RU"/>
              <a:t>А.Пушкин. Лирика</a:t>
            </a:r>
          </a:p>
          <a:p>
            <a:pPr eaLnBrk="1" hangingPunct="1">
              <a:defRPr/>
            </a:pPr>
            <a:r>
              <a:rPr lang="ru-RU"/>
              <a:t>Ю.Нагибин «Мой первый друг, мой друг бесценный»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В.Короленко «Дети подземелья»</a:t>
            </a:r>
          </a:p>
        </p:txBody>
      </p:sp>
      <p:graphicFrame>
        <p:nvGraphicFramePr>
          <p:cNvPr id="11280" name="Organization Chart 16"/>
          <p:cNvGraphicFramePr>
            <a:graphicFrameLocks/>
          </p:cNvGraphicFramePr>
          <p:nvPr>
            <p:ph type="dgm" idx="1"/>
          </p:nvPr>
        </p:nvGraphicFramePr>
        <p:xfrm>
          <a:off x="431800" y="1585913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1128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155</TotalTime>
  <Words>402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Океан</vt:lpstr>
      <vt:lpstr>Часть С</vt:lpstr>
      <vt:lpstr>Формулировка проблемы</vt:lpstr>
      <vt:lpstr>Проблема 1 </vt:lpstr>
      <vt:lpstr>Произведения</vt:lpstr>
      <vt:lpstr>В.Железников «Чучело»</vt:lpstr>
      <vt:lpstr>Аргументация  собственного мнения</vt:lpstr>
      <vt:lpstr>Проблема 2</vt:lpstr>
      <vt:lpstr>Литература</vt:lpstr>
      <vt:lpstr>В.Короленко «Дети подземелья»</vt:lpstr>
      <vt:lpstr>Аргументация  собственного мнения</vt:lpstr>
      <vt:lpstr>Проблема 3</vt:lpstr>
      <vt:lpstr>Литература</vt:lpstr>
      <vt:lpstr>В.Распутин</vt:lpstr>
      <vt:lpstr>Аргументация  собственного мнения</vt:lpstr>
      <vt:lpstr>Слайд 15</vt:lpstr>
    </vt:vector>
  </TitlesOfParts>
  <Company>ic38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Часть С</dc:title>
  <dc:creator>admin</dc:creator>
  <cp:lastModifiedBy>ИринаРаистовна</cp:lastModifiedBy>
  <cp:revision>5</cp:revision>
  <dcterms:created xsi:type="dcterms:W3CDTF">2010-02-16T02:05:40Z</dcterms:created>
  <dcterms:modified xsi:type="dcterms:W3CDTF">2015-02-12T10:43:41Z</dcterms:modified>
</cp:coreProperties>
</file>