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8" r:id="rId8"/>
    <p:sldId id="263" r:id="rId9"/>
    <p:sldId id="264" r:id="rId10"/>
    <p:sldId id="271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156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230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896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3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117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642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462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53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796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36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87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65CA-FED0-49D6-89C7-B5996AE7102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D8EE-6A07-44C0-996E-6DC2ACBA7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295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00109"/>
            <a:ext cx="6929486" cy="2600342"/>
          </a:xfrm>
          <a:solidFill>
            <a:schemeClr val="tx1">
              <a:alpha val="39000"/>
            </a:schemeClr>
          </a:solidFill>
        </p:spPr>
        <p:txBody>
          <a:bodyPr>
            <a:norm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русского языка в 5 классе.</a:t>
            </a:r>
            <a:endParaRPr lang="ru-RU" sz="6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5700730" cy="128588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Шапошникова Лариса Борисовна</a:t>
            </a:r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читель русского языка и литературы</a:t>
            </a:r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 СОШ №4 г.Жирновска»</a:t>
            </a:r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Волгоградская область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24908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214554"/>
            <a:ext cx="5643602" cy="3911609"/>
          </a:xfrm>
        </p:spPr>
        <p:txBody>
          <a:bodyPr/>
          <a:lstStyle/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Молодежь ( петь), к…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ртофель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(зазеленеть),со-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(?)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нце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садиться),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ябл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…ко (зреть), пол…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тенце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(в..сеть),рояль(стоять)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Поставьте глаголы в прошедшее время и  согласуйте их с существительными. Укажите род.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358114" cy="14398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«Пригласи товарища к доске»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словосочетание, укажи род существительного, передай мелок товарищу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071678"/>
            <a:ext cx="6143668" cy="4054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Ра..пол..</a:t>
            </a:r>
            <a:r>
              <a:rPr lang="ru-RU" sz="3600" dirty="0" err="1" smtClean="0"/>
              <a:t>гаться</a:t>
            </a:r>
            <a:r>
              <a:rPr lang="ru-RU" sz="3600" dirty="0" smtClean="0"/>
              <a:t> на н..</a:t>
            </a:r>
            <a:r>
              <a:rPr lang="ru-RU" sz="3600" dirty="0" err="1" smtClean="0"/>
              <a:t>члег</a:t>
            </a:r>
            <a:r>
              <a:rPr lang="ru-RU" sz="3600" dirty="0" smtClean="0"/>
              <a:t>, </a:t>
            </a:r>
            <a:r>
              <a:rPr lang="ru-RU" sz="3600" dirty="0" err="1" smtClean="0"/>
              <a:t>ш</a:t>
            </a:r>
            <a:r>
              <a:rPr lang="ru-RU" sz="3600" dirty="0" smtClean="0"/>
              <a:t>..пот в </a:t>
            </a:r>
            <a:r>
              <a:rPr lang="ru-RU" sz="3600" dirty="0" err="1" smtClean="0"/>
              <a:t>зар</a:t>
            </a:r>
            <a:r>
              <a:rPr lang="ru-RU" sz="3600" dirty="0" smtClean="0"/>
              <a:t>..</a:t>
            </a:r>
            <a:r>
              <a:rPr lang="ru-RU" sz="3600" dirty="0" err="1" smtClean="0"/>
              <a:t>слях</a:t>
            </a:r>
            <a:r>
              <a:rPr lang="ru-RU" sz="3600" dirty="0" smtClean="0"/>
              <a:t> , высокие р..</a:t>
            </a:r>
            <a:r>
              <a:rPr lang="ru-RU" sz="3600" dirty="0" err="1" smtClean="0"/>
              <a:t>стения</a:t>
            </a:r>
            <a:r>
              <a:rPr lang="ru-RU" sz="3600" dirty="0" smtClean="0"/>
              <a:t>, тихий </a:t>
            </a:r>
            <a:r>
              <a:rPr lang="ru-RU" sz="3600" dirty="0" err="1" smtClean="0"/>
              <a:t>ш</a:t>
            </a:r>
            <a:r>
              <a:rPr lang="ru-RU" sz="3600" dirty="0" smtClean="0"/>
              <a:t>..</a:t>
            </a:r>
            <a:r>
              <a:rPr lang="ru-RU" sz="3600" dirty="0" err="1" smtClean="0"/>
              <a:t>рох</a:t>
            </a:r>
            <a:r>
              <a:rPr lang="ru-RU" sz="3600" dirty="0" smtClean="0"/>
              <a:t>, маленький р..сточек, </a:t>
            </a:r>
            <a:r>
              <a:rPr lang="ru-RU" sz="3600" dirty="0" err="1" smtClean="0"/>
              <a:t>насл</a:t>
            </a:r>
            <a:r>
              <a:rPr lang="ru-RU" sz="3600" dirty="0" smtClean="0"/>
              <a:t>..ждаться природой, сокр..</a:t>
            </a:r>
            <a:r>
              <a:rPr lang="ru-RU" sz="3600" dirty="0" err="1" smtClean="0"/>
              <a:t>щать</a:t>
            </a:r>
            <a:r>
              <a:rPr lang="ru-RU" sz="3600" dirty="0" smtClean="0"/>
              <a:t> урок,    </a:t>
            </a:r>
          </a:p>
          <a:p>
            <a:pPr>
              <a:buNone/>
            </a:pPr>
            <a:r>
              <a:rPr lang="ru-RU" sz="3600" dirty="0" smtClean="0"/>
              <a:t>    ж.. </a:t>
            </a:r>
            <a:r>
              <a:rPr lang="ru-RU" sz="3600" dirty="0" err="1" smtClean="0"/>
              <a:t>лтенький</a:t>
            </a:r>
            <a:r>
              <a:rPr lang="ru-RU" sz="3600" dirty="0" smtClean="0"/>
              <a:t> </a:t>
            </a:r>
            <a:r>
              <a:rPr lang="ru-RU" sz="3600" dirty="0" err="1" smtClean="0"/>
              <a:t>ц</a:t>
            </a:r>
            <a:r>
              <a:rPr lang="ru-RU" sz="3600" dirty="0" smtClean="0"/>
              <a:t>..пленок, </a:t>
            </a:r>
          </a:p>
          <a:p>
            <a:pPr>
              <a:buNone/>
            </a:pPr>
            <a:r>
              <a:rPr lang="ru-RU" sz="3600" dirty="0" smtClean="0"/>
              <a:t>    кривой </a:t>
            </a:r>
            <a:r>
              <a:rPr lang="ru-RU" sz="3600" dirty="0" err="1" smtClean="0"/>
              <a:t>ш</a:t>
            </a:r>
            <a:r>
              <a:rPr lang="ru-RU" sz="3600" dirty="0" smtClean="0"/>
              <a:t>..в.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939784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Итог урока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6186502" cy="5072098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нового узнали на уроке?</a:t>
            </a:r>
          </a:p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Чему научились?</a:t>
            </a:r>
          </a:p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Какой этап урока показался самым интересным?</a:t>
            </a:r>
          </a:p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было трудно?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</a:t>
            </a:r>
            <a:r>
              <a:rPr lang="ru-RU" dirty="0" smtClean="0">
                <a:solidFill>
                  <a:schemeClr val="bg1"/>
                </a:solidFill>
              </a:rPr>
              <a:t>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8543956" cy="3840171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Параграф 92</a:t>
            </a:r>
          </a:p>
          <a:p>
            <a:r>
              <a:rPr lang="ru-RU" sz="6600" dirty="0" smtClean="0"/>
              <a:t>Упр. 507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5" y="571480"/>
            <a:ext cx="3429024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8460913-216749797575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43050"/>
            <a:ext cx="2214578" cy="2000264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4" y="857232"/>
            <a:ext cx="2286011" cy="2500329"/>
          </a:xfrm>
          <a:prstGeom prst="rect">
            <a:avLst/>
          </a:prstGeom>
        </p:spPr>
      </p:pic>
      <p:pic>
        <p:nvPicPr>
          <p:cNvPr id="6" name="Рисунок 5" descr="Smile_02-228x22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3929066"/>
            <a:ext cx="3214710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043758" cy="150019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 Третий лишний»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484030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Ц…пленок,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ган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Ц..клон,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зац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лтый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ж..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лудь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рох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р..сток </a:t>
            </a:r>
          </a:p>
          <a:p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одушевленные имена существительные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6715172" cy="1296974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предложение по данной схеме.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15370" cy="3143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9600" dirty="0" smtClean="0"/>
              <a:t> </a:t>
            </a:r>
            <a:r>
              <a:rPr lang="en-US" sz="9600" dirty="0" smtClean="0"/>
              <a:t>[    </a:t>
            </a:r>
            <a:r>
              <a:rPr lang="ru-RU" sz="9600" dirty="0" smtClean="0"/>
              <a:t>:</a:t>
            </a:r>
            <a:r>
              <a:rPr lang="en-US" sz="9600" dirty="0" smtClean="0"/>
              <a:t>   </a:t>
            </a:r>
            <a:r>
              <a:rPr lang="ru-RU" sz="9600" dirty="0" smtClean="0"/>
              <a:t>,</a:t>
            </a:r>
            <a:r>
              <a:rPr lang="en-US" sz="9600" dirty="0" smtClean="0"/>
              <a:t> </a:t>
            </a:r>
            <a:r>
              <a:rPr lang="ru-RU" sz="9600" dirty="0" smtClean="0"/>
              <a:t>   ,</a:t>
            </a:r>
            <a:r>
              <a:rPr lang="en-US" sz="9600" dirty="0" smtClean="0"/>
              <a:t>   </a:t>
            </a:r>
            <a:r>
              <a:rPr lang="ru-RU" sz="9600" dirty="0" smtClean="0"/>
              <a:t> </a:t>
            </a:r>
            <a:r>
              <a:rPr lang="en-US" sz="9600" dirty="0" smtClean="0"/>
              <a:t>]</a:t>
            </a:r>
            <a:endParaRPr lang="ru-RU" sz="9600" dirty="0" smtClean="0"/>
          </a:p>
          <a:p>
            <a:pPr>
              <a:buNone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Используйте имена собственные и нарицательные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500166" y="2214554"/>
            <a:ext cx="642942" cy="71438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4857752" y="2214554"/>
            <a:ext cx="714380" cy="71438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 flipH="1" flipV="1">
            <a:off x="2571736" y="2214554"/>
            <a:ext cx="642942" cy="64294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714744" y="2214554"/>
            <a:ext cx="642942" cy="71438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какие три группы можно разбить слова?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472518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Долина, край, двор,</a:t>
            </a:r>
          </a:p>
          <a:p>
            <a:pPr>
              <a:buNone/>
            </a:pPr>
            <a:r>
              <a:rPr lang="ru-RU" sz="4000" dirty="0" smtClean="0"/>
              <a:t>молодежь, асфальт, </a:t>
            </a:r>
          </a:p>
          <a:p>
            <a:pPr>
              <a:buNone/>
            </a:pPr>
            <a:r>
              <a:rPr lang="ru-RU" sz="4000" dirty="0" smtClean="0"/>
              <a:t>молоко, вещь,</a:t>
            </a:r>
          </a:p>
          <a:p>
            <a:pPr>
              <a:buNone/>
            </a:pPr>
            <a:r>
              <a:rPr lang="ru-RU" sz="4000" dirty="0" smtClean="0"/>
              <a:t>селение, овощ.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576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Женский род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долина</a:t>
                      </a:r>
                    </a:p>
                    <a:p>
                      <a:r>
                        <a:rPr lang="ru-RU" sz="3200" dirty="0" smtClean="0"/>
                        <a:t>молодежь</a:t>
                      </a:r>
                    </a:p>
                    <a:p>
                      <a:r>
                        <a:rPr lang="ru-RU" sz="3200" dirty="0" smtClean="0"/>
                        <a:t>вещь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Мужской род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край</a:t>
                      </a:r>
                    </a:p>
                    <a:p>
                      <a:r>
                        <a:rPr lang="ru-RU" sz="3200" dirty="0" smtClean="0"/>
                        <a:t>двор</a:t>
                      </a:r>
                    </a:p>
                    <a:p>
                      <a:r>
                        <a:rPr lang="ru-RU" sz="3200" dirty="0" smtClean="0"/>
                        <a:t>асфальт</a:t>
                      </a:r>
                    </a:p>
                    <a:p>
                      <a:r>
                        <a:rPr lang="ru-RU" sz="3200" dirty="0" smtClean="0"/>
                        <a:t>овощ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Средний род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молоко</a:t>
                      </a:r>
                    </a:p>
                    <a:p>
                      <a:r>
                        <a:rPr lang="ru-RU" sz="3200" dirty="0" smtClean="0"/>
                        <a:t>селение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5500726" cy="479743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 имён существительных.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94" cy="11430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Цели урока: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571612"/>
            <a:ext cx="7215238" cy="4786346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Повторить  известные  сведения   о   роде существительных.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Выявить    основные 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способы определения рода.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Научиться    правильно определять род существительных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918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Мужской род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Женский род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Средний род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Слова</a:t>
                      </a:r>
                      <a:r>
                        <a:rPr lang="ru-RU" sz="36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 нулевым окончанием и основой на твердый </a:t>
                      </a:r>
                      <a:r>
                        <a:rPr lang="ru-RU" sz="3600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согласный-й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Слова с окончанием а (я) и мягкий согласный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Слова с окончанием о ( е)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7572428" cy="208279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Укажите род существительных</a:t>
            </a:r>
            <a:br>
              <a:rPr lang="ru-RU" sz="4800" b="1" dirty="0" smtClean="0"/>
            </a:br>
            <a:r>
              <a:rPr lang="ru-RU" sz="4800" b="1" dirty="0" smtClean="0"/>
              <a:t>Работа в парах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endParaRPr lang="ru-RU" dirty="0" smtClean="0"/>
          </a:p>
          <a:p>
            <a:r>
              <a:rPr lang="ru-RU" sz="7200" dirty="0" smtClean="0"/>
              <a:t>Упр. 502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19">
  <a:themeElements>
    <a:clrScheme name="Другая 2">
      <a:dk1>
        <a:srgbClr val="FFFFFF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shablon19</Template>
  <TotalTime>138</TotalTime>
  <Words>344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shablon19</vt:lpstr>
      <vt:lpstr>Урок русского языка в 5 классе.</vt:lpstr>
      <vt:lpstr>Игра « Третий лишний» </vt:lpstr>
      <vt:lpstr>Составьте предложение по данной схеме.</vt:lpstr>
      <vt:lpstr>На какие три группы можно разбить слова?</vt:lpstr>
      <vt:lpstr>Проверь себя</vt:lpstr>
      <vt:lpstr>Род имён существительных.</vt:lpstr>
      <vt:lpstr>Цели урока:</vt:lpstr>
      <vt:lpstr>Запомни</vt:lpstr>
      <vt:lpstr>Укажите род существительных Работа в парах</vt:lpstr>
      <vt:lpstr>Поставьте глаголы в прошедшее время и  согласуйте их с существительными. Укажите род.</vt:lpstr>
      <vt:lpstr>«Пригласи товарища к доске» Запиши словосочетание, укажи род существительного, передай мелок товарищу</vt:lpstr>
      <vt:lpstr>Итог урока</vt:lpstr>
      <vt:lpstr>Домашнее задание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5 классе.</dc:title>
  <dc:creator>Comp</dc:creator>
  <cp:lastModifiedBy>Comp</cp:lastModifiedBy>
  <cp:revision>28</cp:revision>
  <dcterms:created xsi:type="dcterms:W3CDTF">2015-02-09T17:38:05Z</dcterms:created>
  <dcterms:modified xsi:type="dcterms:W3CDTF">2015-02-15T15:06:04Z</dcterms:modified>
</cp:coreProperties>
</file>