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150pr-schapovo-school.edusite.ru/images/fgos_logo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150pr-schapovo-school.edusite.ru/images/fgos_logo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150pr-schapovo-school.edusite.ru/images/fgos_logo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150pr-schapovo-school.edusite.ru/images/fgos_logo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Картинка 51 из 48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68988"/>
            <a:ext cx="104298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1"/>
          <p:cNvSpPr txBox="1">
            <a:spLocks noChangeArrowheads="1"/>
          </p:cNvSpPr>
          <p:nvPr/>
        </p:nvSpPr>
        <p:spPr bwMode="auto">
          <a:xfrm>
            <a:off x="0" y="0"/>
            <a:ext cx="552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Урок отработки умений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рефлексии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Подготовили:</a:t>
            </a:r>
          </a:p>
          <a:p>
            <a:r>
              <a:rPr lang="ru-RU" dirty="0" err="1" smtClean="0"/>
              <a:t>Александрикова</a:t>
            </a:r>
            <a:r>
              <a:rPr lang="ru-RU" dirty="0" smtClean="0"/>
              <a:t> Г.Г</a:t>
            </a:r>
          </a:p>
          <a:p>
            <a:r>
              <a:rPr lang="ru-RU" dirty="0" err="1" smtClean="0"/>
              <a:t>Двойнова</a:t>
            </a:r>
            <a:r>
              <a:rPr lang="ru-RU" dirty="0" smtClean="0"/>
              <a:t> М.В.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Картинка 51 из 48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68988"/>
            <a:ext cx="104298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1"/>
          <p:cNvSpPr txBox="1">
            <a:spLocks noChangeArrowheads="1"/>
          </p:cNvSpPr>
          <p:nvPr/>
        </p:nvSpPr>
        <p:spPr bwMode="auto">
          <a:xfrm>
            <a:off x="0" y="0"/>
            <a:ext cx="552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цели: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err="1" smtClean="0"/>
              <a:t>Деятельностная</a:t>
            </a:r>
            <a:r>
              <a:rPr lang="ru-RU" dirty="0" smtClean="0"/>
              <a:t>: формирование способностей к коррекции собственных затруднений на основе алгоритма рефлексивного мышления; 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Содержательная: повторение и закрепление учебного материала.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4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Картинка 51 из 48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68988"/>
            <a:ext cx="104298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1"/>
          <p:cNvSpPr txBox="1">
            <a:spLocks noChangeArrowheads="1"/>
          </p:cNvSpPr>
          <p:nvPr/>
        </p:nvSpPr>
        <p:spPr bwMode="auto">
          <a:xfrm>
            <a:off x="0" y="0"/>
            <a:ext cx="552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уроков рефлексии: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i="1" dirty="0" smtClean="0"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4800" i="1" dirty="0" smtClean="0">
                <a:latin typeface="Monotype Corsiva" pitchFamily="66" charset="0"/>
              </a:rPr>
              <a:t>Фиксирование и преодоление затруднений в собственных учебных действиях, а не в учебном содержании</a:t>
            </a:r>
            <a:endParaRPr lang="ru-RU" sz="4800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Картинка 51 из 48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68988"/>
            <a:ext cx="104298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1"/>
          <p:cNvSpPr txBox="1">
            <a:spLocks noChangeArrowheads="1"/>
          </p:cNvSpPr>
          <p:nvPr/>
        </p:nvSpPr>
        <p:spPr bwMode="auto">
          <a:xfrm>
            <a:off x="0" y="0"/>
            <a:ext cx="552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урока: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Этап мотивации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Этап актуализации и пробного учебного действия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Локализация индивидуальных затруднений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Построение проекта выхода из затруднений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Обобщение затруднений во внешней речи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Самостоятельная работа с самопроверкой по эталону</a:t>
            </a:r>
          </a:p>
          <a:p>
            <a:pPr marL="514350" indent="-514350">
              <a:buAutoNum type="arabicPeriod"/>
            </a:pPr>
            <a:r>
              <a:rPr lang="ru-RU" dirty="0" smtClean="0"/>
              <a:t>Включение в систему знаний и повторения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Рефлексия деятельности рефлексия урока.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Урок отработки умений и рефлексии</vt:lpstr>
      <vt:lpstr>Основные цели:</vt:lpstr>
      <vt:lpstr>Особенности уроков рефлексии:</vt:lpstr>
      <vt:lpstr>Структура урока: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отработки умений и рефлексии</dc:title>
  <dc:creator>User</dc:creator>
  <cp:lastModifiedBy>User</cp:lastModifiedBy>
  <cp:revision>3</cp:revision>
  <dcterms:created xsi:type="dcterms:W3CDTF">2014-11-05T09:22:51Z</dcterms:created>
  <dcterms:modified xsi:type="dcterms:W3CDTF">2014-11-05T09:49:53Z</dcterms:modified>
</cp:coreProperties>
</file>