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799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/>
          <a:lstStyle/>
          <a:p>
            <a:r>
              <a:rPr lang="ru-RU" b="1" dirty="0" smtClean="0"/>
              <a:t>Урок русского языка</a:t>
            </a:r>
            <a:br>
              <a:rPr lang="ru-RU" b="1" dirty="0" smtClean="0"/>
            </a:br>
            <a:r>
              <a:rPr lang="ru-RU" b="1" dirty="0" smtClean="0"/>
              <a:t>5 класс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УМК под ред. Е.А. Быстровой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Учитель – Зверева И.Г.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2200" y="76200"/>
            <a:ext cx="63246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                       ***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На днях, не знаю сам зачем</a:t>
            </a:r>
          </a:p>
          <a:p>
            <a:pPr marL="0" indent="0">
              <a:buNone/>
            </a:pPr>
            <a:r>
              <a:rPr lang="ru-RU" sz="3600" dirty="0"/>
              <a:t>Зашел я в незнакомый дом, </a:t>
            </a:r>
          </a:p>
          <a:p>
            <a:pPr marL="0" indent="0">
              <a:buNone/>
            </a:pPr>
            <a:r>
              <a:rPr lang="ru-RU" sz="3600" dirty="0"/>
              <a:t>Мне захотелось Кое с Кем </a:t>
            </a:r>
          </a:p>
          <a:p>
            <a:pPr marL="0" indent="0">
              <a:buNone/>
            </a:pPr>
            <a:r>
              <a:rPr lang="ru-RU" sz="3600" dirty="0"/>
              <a:t>Потолковать о том, о сём. </a:t>
            </a:r>
          </a:p>
          <a:p>
            <a:pPr marL="0" indent="0">
              <a:buNone/>
            </a:pPr>
            <a:r>
              <a:rPr lang="ru-RU" sz="3600" dirty="0"/>
              <a:t>Я рассказал им, что, когда</a:t>
            </a:r>
          </a:p>
          <a:p>
            <a:pPr marL="0" indent="0">
              <a:buNone/>
            </a:pPr>
            <a:r>
              <a:rPr lang="ru-RU" sz="3600" dirty="0"/>
              <a:t>И почему и отчего, </a:t>
            </a:r>
          </a:p>
          <a:p>
            <a:pPr marL="0" indent="0">
              <a:buNone/>
            </a:pPr>
            <a:r>
              <a:rPr lang="ru-RU" sz="3600" dirty="0"/>
              <a:t>Сказал, откуда и куда</a:t>
            </a:r>
          </a:p>
          <a:p>
            <a:pPr marL="0" indent="0">
              <a:buNone/>
            </a:pPr>
            <a:r>
              <a:rPr lang="ru-RU" sz="3600" dirty="0"/>
              <a:t>И как, и где, и для чего; </a:t>
            </a:r>
          </a:p>
          <a:p>
            <a:pPr marL="0" indent="0">
              <a:buNone/>
            </a:pPr>
            <a:r>
              <a:rPr lang="ru-RU" sz="3600" dirty="0"/>
              <a:t>Что было раньше, что потом, </a:t>
            </a:r>
          </a:p>
          <a:p>
            <a:pPr marL="0" indent="0">
              <a:buNone/>
            </a:pPr>
            <a:r>
              <a:rPr lang="ru-RU" sz="3600" dirty="0"/>
              <a:t>И кто кого, и что к чему, </a:t>
            </a:r>
          </a:p>
          <a:p>
            <a:pPr marL="0" indent="0">
              <a:buNone/>
            </a:pPr>
            <a:r>
              <a:rPr lang="ru-RU" sz="3600" dirty="0"/>
              <a:t>И что подумали о том, </a:t>
            </a:r>
          </a:p>
          <a:p>
            <a:pPr marL="0" indent="0">
              <a:buNone/>
            </a:pPr>
            <a:r>
              <a:rPr lang="ru-RU" sz="3600" dirty="0"/>
              <a:t>И если нет, то почему! </a:t>
            </a:r>
          </a:p>
          <a:p>
            <a:pPr marL="0" indent="0">
              <a:buNone/>
            </a:pPr>
            <a:r>
              <a:rPr lang="ru-RU" sz="3600" dirty="0"/>
              <a:t>Когда мне не хватало слов, </a:t>
            </a:r>
          </a:p>
          <a:p>
            <a:pPr marL="0" indent="0">
              <a:buNone/>
            </a:pPr>
            <a:r>
              <a:rPr lang="ru-RU" sz="3600" dirty="0"/>
              <a:t>Я добавлял то «ах», то «эх», </a:t>
            </a:r>
          </a:p>
          <a:p>
            <a:pPr marL="0" indent="0">
              <a:buNone/>
            </a:pPr>
            <a:r>
              <a:rPr lang="ru-RU" sz="3600" dirty="0"/>
              <a:t>И «так сказать», и «будь здоров»,</a:t>
            </a:r>
          </a:p>
          <a:p>
            <a:pPr marL="0" indent="0">
              <a:buNone/>
            </a:pPr>
            <a:r>
              <a:rPr lang="ru-RU" sz="3600" dirty="0"/>
              <a:t>И «ну и ну», и «просто смех»! </a:t>
            </a:r>
          </a:p>
          <a:p>
            <a:pPr marL="0" indent="0">
              <a:buNone/>
            </a:pPr>
            <a:r>
              <a:rPr lang="ru-RU" sz="3600" dirty="0"/>
              <a:t>Когда ж закончил я рассказ, </a:t>
            </a:r>
          </a:p>
          <a:p>
            <a:pPr marL="0" indent="0">
              <a:buNone/>
            </a:pPr>
            <a:r>
              <a:rPr lang="ru-RU" sz="3600" dirty="0"/>
              <a:t>То Кое-Кто спросил: «И все?</a:t>
            </a:r>
          </a:p>
          <a:p>
            <a:pPr marL="0" indent="0">
              <a:buNone/>
            </a:pPr>
            <a:r>
              <a:rPr lang="ru-RU" sz="3600" dirty="0"/>
              <a:t>Ты говорил тут целый час,</a:t>
            </a:r>
          </a:p>
          <a:p>
            <a:pPr marL="0" indent="0">
              <a:buNone/>
            </a:pPr>
            <a:r>
              <a:rPr lang="ru-RU" sz="3600" dirty="0"/>
              <a:t>А рассказал ни то, ни сё!»</a:t>
            </a:r>
          </a:p>
          <a:p>
            <a:pPr marL="0" indent="0" algn="r">
              <a:buNone/>
            </a:pPr>
            <a:r>
              <a:rPr lang="ru-RU" sz="3600" dirty="0"/>
              <a:t>(Б. </a:t>
            </a:r>
            <a:r>
              <a:rPr lang="ru-RU" sz="3600" dirty="0" err="1"/>
              <a:t>Заходер</a:t>
            </a:r>
            <a:r>
              <a:rPr lang="ru-RU" sz="3600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2200" y="76200"/>
            <a:ext cx="63246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                          ***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На днях, не знаю </a:t>
            </a:r>
            <a:r>
              <a:rPr lang="ru-RU" sz="3600" b="1" u="sng" dirty="0"/>
              <a:t>сам</a:t>
            </a:r>
            <a:r>
              <a:rPr lang="ru-RU" sz="3600" dirty="0"/>
              <a:t> зачем</a:t>
            </a:r>
          </a:p>
          <a:p>
            <a:pPr marL="0" indent="0">
              <a:buNone/>
            </a:pPr>
            <a:r>
              <a:rPr lang="ru-RU" sz="3600" dirty="0"/>
              <a:t>Зашел </a:t>
            </a:r>
            <a:r>
              <a:rPr lang="ru-RU" sz="3600" b="1" u="sng" dirty="0"/>
              <a:t>я</a:t>
            </a:r>
            <a:r>
              <a:rPr lang="ru-RU" sz="3600" dirty="0"/>
              <a:t> в незнакомый дом, </a:t>
            </a:r>
          </a:p>
          <a:p>
            <a:pPr marL="0" indent="0">
              <a:buNone/>
            </a:pPr>
            <a:r>
              <a:rPr lang="ru-RU" sz="3600" b="1" u="sng" dirty="0"/>
              <a:t>Мне</a:t>
            </a:r>
            <a:r>
              <a:rPr lang="ru-RU" sz="3600" dirty="0"/>
              <a:t> захотелось </a:t>
            </a:r>
            <a:r>
              <a:rPr lang="ru-RU" sz="3600" b="1" u="sng" dirty="0"/>
              <a:t>Кое с Кем </a:t>
            </a:r>
          </a:p>
          <a:p>
            <a:pPr marL="0" indent="0">
              <a:buNone/>
            </a:pPr>
            <a:r>
              <a:rPr lang="ru-RU" sz="3600" dirty="0"/>
              <a:t>Потолковать </a:t>
            </a:r>
            <a:r>
              <a:rPr lang="ru-RU" sz="3600" b="1" u="sng" dirty="0"/>
              <a:t>о том</a:t>
            </a:r>
            <a:r>
              <a:rPr lang="ru-RU" sz="3600" dirty="0"/>
              <a:t>, </a:t>
            </a:r>
            <a:r>
              <a:rPr lang="ru-RU" sz="3600" b="1" u="sng" dirty="0"/>
              <a:t>о сём</a:t>
            </a:r>
            <a:r>
              <a:rPr lang="ru-RU" sz="3600" dirty="0"/>
              <a:t>. </a:t>
            </a:r>
          </a:p>
          <a:p>
            <a:pPr marL="0" indent="0">
              <a:buNone/>
            </a:pPr>
            <a:r>
              <a:rPr lang="ru-RU" sz="3600" b="1" u="sng" dirty="0"/>
              <a:t>Я</a:t>
            </a:r>
            <a:r>
              <a:rPr lang="ru-RU" sz="3600" b="1" dirty="0"/>
              <a:t> </a:t>
            </a:r>
            <a:r>
              <a:rPr lang="ru-RU" sz="3600" dirty="0"/>
              <a:t>рассказал </a:t>
            </a:r>
            <a:r>
              <a:rPr lang="ru-RU" sz="3600" b="1" u="sng" dirty="0"/>
              <a:t>им</a:t>
            </a:r>
            <a:r>
              <a:rPr lang="ru-RU" sz="3600" dirty="0"/>
              <a:t>, </a:t>
            </a:r>
            <a:r>
              <a:rPr lang="ru-RU" sz="3600" b="1" u="sng" dirty="0"/>
              <a:t>что</a:t>
            </a:r>
            <a:r>
              <a:rPr lang="ru-RU" sz="3600" dirty="0"/>
              <a:t>, когда</a:t>
            </a:r>
          </a:p>
          <a:p>
            <a:pPr marL="0" indent="0">
              <a:buNone/>
            </a:pPr>
            <a:r>
              <a:rPr lang="ru-RU" sz="3600" dirty="0"/>
              <a:t>И почему и отчего, </a:t>
            </a:r>
          </a:p>
          <a:p>
            <a:pPr marL="0" indent="0">
              <a:buNone/>
            </a:pPr>
            <a:r>
              <a:rPr lang="ru-RU" sz="3600" dirty="0"/>
              <a:t>Сказал, откуда и куда</a:t>
            </a:r>
          </a:p>
          <a:p>
            <a:pPr marL="0" indent="0">
              <a:buNone/>
            </a:pPr>
            <a:r>
              <a:rPr lang="ru-RU" sz="3600" dirty="0"/>
              <a:t>И как, и где, и </a:t>
            </a:r>
            <a:r>
              <a:rPr lang="ru-RU" sz="3600" b="1" u="sng" dirty="0"/>
              <a:t>для чего</a:t>
            </a:r>
            <a:r>
              <a:rPr lang="ru-RU" sz="3600" dirty="0"/>
              <a:t>; </a:t>
            </a:r>
          </a:p>
          <a:p>
            <a:pPr marL="0" indent="0">
              <a:buNone/>
            </a:pPr>
            <a:r>
              <a:rPr lang="ru-RU" sz="3600" b="1" u="sng" dirty="0"/>
              <a:t>Что</a:t>
            </a:r>
            <a:r>
              <a:rPr lang="ru-RU" sz="3600" dirty="0"/>
              <a:t> было раньше, </a:t>
            </a:r>
            <a:r>
              <a:rPr lang="ru-RU" sz="3600" b="1" u="sng" dirty="0"/>
              <a:t>что</a:t>
            </a:r>
            <a:r>
              <a:rPr lang="ru-RU" sz="3600" dirty="0"/>
              <a:t> потом, </a:t>
            </a:r>
          </a:p>
          <a:p>
            <a:pPr marL="0" indent="0">
              <a:buNone/>
            </a:pPr>
            <a:r>
              <a:rPr lang="ru-RU" sz="3600" dirty="0"/>
              <a:t>И </a:t>
            </a:r>
            <a:r>
              <a:rPr lang="ru-RU" sz="3600" b="1" u="sng" dirty="0"/>
              <a:t>кто</a:t>
            </a:r>
            <a:r>
              <a:rPr lang="ru-RU" sz="3600" b="1" dirty="0"/>
              <a:t> </a:t>
            </a:r>
            <a:r>
              <a:rPr lang="ru-RU" sz="3600" b="1" u="sng" dirty="0"/>
              <a:t>кого</a:t>
            </a:r>
            <a:r>
              <a:rPr lang="ru-RU" sz="3600" dirty="0"/>
              <a:t>, и </a:t>
            </a:r>
            <a:r>
              <a:rPr lang="ru-RU" sz="3600" b="1" u="sng" dirty="0"/>
              <a:t>что</a:t>
            </a:r>
            <a:r>
              <a:rPr lang="ru-RU" sz="3600" dirty="0"/>
              <a:t> </a:t>
            </a:r>
            <a:r>
              <a:rPr lang="ru-RU" sz="3600" b="1" u="sng" dirty="0"/>
              <a:t>к чему</a:t>
            </a:r>
            <a:r>
              <a:rPr lang="ru-RU" sz="3600" dirty="0"/>
              <a:t>, </a:t>
            </a:r>
          </a:p>
          <a:p>
            <a:pPr marL="0" indent="0">
              <a:buNone/>
            </a:pPr>
            <a:r>
              <a:rPr lang="ru-RU" sz="3600" dirty="0"/>
              <a:t>И </a:t>
            </a:r>
            <a:r>
              <a:rPr lang="ru-RU" sz="3600" b="1" u="sng" dirty="0"/>
              <a:t>что</a:t>
            </a:r>
            <a:r>
              <a:rPr lang="ru-RU" sz="3600" dirty="0"/>
              <a:t> подумали </a:t>
            </a:r>
            <a:r>
              <a:rPr lang="ru-RU" sz="3600" b="1" u="sng" dirty="0"/>
              <a:t>о том</a:t>
            </a:r>
            <a:r>
              <a:rPr lang="ru-RU" sz="3600" dirty="0"/>
              <a:t>, </a:t>
            </a:r>
          </a:p>
          <a:p>
            <a:pPr marL="0" indent="0">
              <a:buNone/>
            </a:pPr>
            <a:r>
              <a:rPr lang="ru-RU" sz="3600" dirty="0"/>
              <a:t>И если нет, то почему! </a:t>
            </a:r>
          </a:p>
          <a:p>
            <a:pPr marL="0" indent="0">
              <a:buNone/>
            </a:pPr>
            <a:r>
              <a:rPr lang="ru-RU" sz="3600" dirty="0"/>
              <a:t>Когда </a:t>
            </a:r>
            <a:r>
              <a:rPr lang="ru-RU" sz="3600" b="1" u="sng" dirty="0"/>
              <a:t>мне</a:t>
            </a:r>
            <a:r>
              <a:rPr lang="ru-RU" sz="3600" dirty="0"/>
              <a:t> не хватало слов, </a:t>
            </a:r>
          </a:p>
          <a:p>
            <a:pPr marL="0" indent="0">
              <a:buNone/>
            </a:pPr>
            <a:r>
              <a:rPr lang="ru-RU" sz="3600" b="1" u="sng" dirty="0"/>
              <a:t>Я</a:t>
            </a:r>
            <a:r>
              <a:rPr lang="ru-RU" sz="3600" dirty="0"/>
              <a:t> добавлял то «ах», то «эх», </a:t>
            </a:r>
          </a:p>
          <a:p>
            <a:pPr marL="0" indent="0">
              <a:buNone/>
            </a:pPr>
            <a:r>
              <a:rPr lang="ru-RU" sz="3600" dirty="0"/>
              <a:t>И «так сказать», и «будь здоров»,</a:t>
            </a:r>
          </a:p>
          <a:p>
            <a:pPr marL="0" indent="0">
              <a:buNone/>
            </a:pPr>
            <a:r>
              <a:rPr lang="ru-RU" sz="3600" dirty="0"/>
              <a:t>И «ну и ну», и «просто смех»! </a:t>
            </a:r>
          </a:p>
          <a:p>
            <a:pPr marL="0" indent="0">
              <a:buNone/>
            </a:pPr>
            <a:r>
              <a:rPr lang="ru-RU" sz="3600" dirty="0"/>
              <a:t>Когда ж закончил </a:t>
            </a:r>
            <a:r>
              <a:rPr lang="ru-RU" sz="3600" b="1" u="sng" dirty="0"/>
              <a:t>я</a:t>
            </a:r>
            <a:r>
              <a:rPr lang="ru-RU" sz="3600" dirty="0"/>
              <a:t> рассказ, </a:t>
            </a:r>
          </a:p>
          <a:p>
            <a:pPr marL="0" indent="0">
              <a:buNone/>
            </a:pPr>
            <a:r>
              <a:rPr lang="ru-RU" sz="3600" dirty="0"/>
              <a:t>То </a:t>
            </a:r>
            <a:r>
              <a:rPr lang="ru-RU" sz="3600" b="1" u="sng" dirty="0"/>
              <a:t>Кое-Кто</a:t>
            </a:r>
            <a:r>
              <a:rPr lang="ru-RU" sz="3600" dirty="0"/>
              <a:t> спросил: «И </a:t>
            </a:r>
            <a:r>
              <a:rPr lang="ru-RU" sz="3600" b="1" u="sng" dirty="0"/>
              <a:t>все</a:t>
            </a:r>
            <a:r>
              <a:rPr lang="ru-RU" sz="3600" dirty="0"/>
              <a:t>?</a:t>
            </a:r>
          </a:p>
          <a:p>
            <a:pPr marL="0" indent="0">
              <a:buNone/>
            </a:pPr>
            <a:r>
              <a:rPr lang="ru-RU" sz="3600" b="1" u="sng" dirty="0"/>
              <a:t>Ты</a:t>
            </a:r>
            <a:r>
              <a:rPr lang="ru-RU" sz="3600" dirty="0"/>
              <a:t> говорил тут целый час,</a:t>
            </a:r>
          </a:p>
          <a:p>
            <a:pPr marL="0" indent="0">
              <a:buNone/>
            </a:pPr>
            <a:r>
              <a:rPr lang="ru-RU" sz="3600" dirty="0"/>
              <a:t>А рассказал ни </a:t>
            </a:r>
            <a:r>
              <a:rPr lang="ru-RU" sz="3600" b="1" u="sng" dirty="0"/>
              <a:t>то</a:t>
            </a:r>
            <a:r>
              <a:rPr lang="ru-RU" sz="3600" dirty="0"/>
              <a:t>, ни </a:t>
            </a:r>
            <a:r>
              <a:rPr lang="ru-RU" sz="3600" b="1" u="sng" dirty="0"/>
              <a:t>сё</a:t>
            </a:r>
            <a:r>
              <a:rPr lang="ru-RU" sz="3600" dirty="0"/>
              <a:t>!»</a:t>
            </a:r>
          </a:p>
          <a:p>
            <a:pPr marL="0" indent="0" algn="r">
              <a:buNone/>
            </a:pPr>
            <a:r>
              <a:rPr lang="ru-RU" sz="3600" dirty="0"/>
              <a:t>(Б. </a:t>
            </a:r>
            <a:r>
              <a:rPr lang="ru-RU" sz="3600" dirty="0" err="1"/>
              <a:t>Заходер</a:t>
            </a:r>
            <a:r>
              <a:rPr lang="ru-RU" sz="3600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5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Согласовать глагол с местоимением </a:t>
            </a:r>
            <a:r>
              <a:rPr lang="ru-RU" sz="4000" dirty="0" smtClean="0"/>
              <a:t>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/>
              <a:t>Приблизился (к кому?)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Беспокоился (о ком?)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Соревновался (с кем?)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Расстилалась (перед кем?)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Не смейся (над кем?)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Приготовить (для кого?)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Не расстраивай (кого?)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1011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1. </a:t>
            </a:r>
            <a:r>
              <a:rPr lang="ru-RU" sz="4400" i="1" dirty="0"/>
              <a:t>Сегодня вечером к мене должны прийти одноклассники.</a:t>
            </a:r>
            <a:endParaRPr lang="ru-RU" sz="4400" dirty="0"/>
          </a:p>
          <a:p>
            <a:pPr marL="0" indent="0">
              <a:buNone/>
            </a:pPr>
            <a:r>
              <a:rPr lang="ru-RU" sz="4400" i="1" dirty="0" smtClean="0"/>
              <a:t>2</a:t>
            </a:r>
            <a:r>
              <a:rPr lang="ru-RU" sz="4400" i="1" dirty="0"/>
              <a:t>. Я с отцом ездили на рыбалку.</a:t>
            </a:r>
            <a:endParaRPr lang="ru-RU" sz="4400" dirty="0"/>
          </a:p>
          <a:p>
            <a:pPr marL="0" indent="0">
              <a:buNone/>
            </a:pPr>
            <a:r>
              <a:rPr lang="ru-RU" sz="4400" i="1" dirty="0" smtClean="0"/>
              <a:t>3</a:t>
            </a:r>
            <a:r>
              <a:rPr lang="ru-RU" sz="4400" i="1" dirty="0"/>
              <a:t>. У её пушистый хвост.</a:t>
            </a:r>
            <a:endParaRPr lang="ru-RU" sz="4400" dirty="0"/>
          </a:p>
          <a:p>
            <a:pPr marL="0" indent="0">
              <a:buNone/>
            </a:pPr>
            <a:r>
              <a:rPr lang="ru-RU" sz="4400" i="1" dirty="0"/>
              <a:t>4. Отправить к ему приглашение.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7596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§2, упр. 10, </a:t>
            </a:r>
            <a:r>
              <a:rPr lang="ru-RU"/>
              <a:t>14 </a:t>
            </a:r>
            <a:r>
              <a:rPr lang="ru-RU" smtClean="0"/>
              <a:t>или </a:t>
            </a:r>
            <a:r>
              <a:rPr lang="ru-RU" dirty="0"/>
              <a:t>составить диалог (до 10 реплик) на тему «Спорт», «Учеба», «Отдых», необходимо использовать личные 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143271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Оцените себя:</a:t>
            </a:r>
          </a:p>
          <a:p>
            <a:pPr marL="0" indent="0">
              <a:buNone/>
            </a:pPr>
            <a:r>
              <a:rPr lang="ru-RU" sz="4000" dirty="0"/>
              <a:t>- сегодня я узнал…</a:t>
            </a:r>
          </a:p>
          <a:p>
            <a:pPr marL="0" indent="0">
              <a:buNone/>
            </a:pPr>
            <a:r>
              <a:rPr lang="ru-RU" sz="4000" dirty="0"/>
              <a:t>- было интересно…</a:t>
            </a:r>
          </a:p>
          <a:p>
            <a:pPr marL="0" indent="0">
              <a:buNone/>
            </a:pPr>
            <a:r>
              <a:rPr lang="ru-RU" sz="4000" dirty="0"/>
              <a:t>- было трудно…</a:t>
            </a:r>
          </a:p>
          <a:p>
            <a:pPr marL="0" indent="0">
              <a:buNone/>
            </a:pPr>
            <a:r>
              <a:rPr lang="ru-RU" sz="4000" dirty="0"/>
              <a:t>- я выполнял задания…</a:t>
            </a:r>
          </a:p>
        </p:txBody>
      </p:sp>
    </p:spTree>
    <p:extLst>
      <p:ext uri="{BB962C8B-B14F-4D97-AF65-F5344CB8AC3E}">
        <p14:creationId xmlns:p14="http://schemas.microsoft.com/office/powerpoint/2010/main" val="728931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452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русского языка 5 класс</vt:lpstr>
      <vt:lpstr>Презентация PowerPoint</vt:lpstr>
      <vt:lpstr>Презентация PowerPoint</vt:lpstr>
      <vt:lpstr>Согласовать глагол с местоимением Я</vt:lpstr>
      <vt:lpstr>Исправь ошибки!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ИРИНА</dc:creator>
  <cp:lastModifiedBy>Ирина</cp:lastModifiedBy>
  <cp:revision>23</cp:revision>
  <dcterms:created xsi:type="dcterms:W3CDTF">2012-12-03T18:01:57Z</dcterms:created>
  <dcterms:modified xsi:type="dcterms:W3CDTF">2015-02-16T16:07:59Z</dcterms:modified>
</cp:coreProperties>
</file>