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61" r:id="rId6"/>
    <p:sldId id="258" r:id="rId7"/>
    <p:sldId id="262" r:id="rId8"/>
    <p:sldId id="268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000" autoAdjust="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1B353D5-70A6-46BC-9B18-87F0DCF46F08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343B44-349C-4B99-9B2D-E1492998D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290"/>
            <a:ext cx="9001156" cy="65008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643051"/>
            <a:ext cx="8929717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КУИЗ-КУИЗ-ТРЕЙД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Documents and Settings\User\Мои документы\Downloads\post146546_img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21429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Зимний день ярок. Мороз подгоняет прохожих. Снег переливается серебром. Деревья, крыши домов украшены инеем. А зимний вечер приносит ощущение тайны.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42913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 smtClean="0">
                <a:solidFill>
                  <a:srgbClr val="FF0000"/>
                </a:solidFill>
              </a:rPr>
              <a:t>Слова для справок</a:t>
            </a:r>
            <a:r>
              <a:rPr lang="ru-RU" sz="4000" b="1" i="1" u="sng" dirty="0" smtClean="0"/>
              <a:t>: наряден, торопит, искрится, провода, кусты, сказка, колдовство.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428868"/>
            <a:ext cx="687624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РАУНД ТЕЙБЛ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Downloads\3031213-f2fb0108d72766e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04822" y="2214554"/>
            <a:ext cx="49246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Тест 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sz="6000" dirty="0" smtClean="0"/>
          </a:p>
          <a:p>
            <a:pPr>
              <a:buNone/>
            </a:pPr>
            <a:r>
              <a:rPr lang="ru-RU" sz="6000" b="1" dirty="0" smtClean="0">
                <a:solidFill>
                  <a:srgbClr val="7030A0"/>
                </a:solidFill>
              </a:rPr>
              <a:t>О доблестях, о </a:t>
            </a:r>
            <a:r>
              <a:rPr lang="ru-RU" sz="6000" b="1" dirty="0" smtClean="0">
                <a:solidFill>
                  <a:srgbClr val="7030A0"/>
                </a:solidFill>
              </a:rPr>
              <a:t>подвигах, </a:t>
            </a:r>
            <a:r>
              <a:rPr lang="ru-RU" sz="6000" b="1" dirty="0" smtClean="0">
                <a:solidFill>
                  <a:srgbClr val="7030A0"/>
                </a:solidFill>
              </a:rPr>
              <a:t>о славе я забывал на горестной земле.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Синтаксический разбор предложения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Downloads\photo-15058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71475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Однородные члены </a:t>
            </a:r>
          </a:p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Предложения.</a:t>
            </a:r>
            <a:endParaRPr lang="ru-RU" sz="6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785794"/>
          <a:ext cx="8572562" cy="557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6357983"/>
                <a:gridCol w="1428761"/>
              </a:tblGrid>
              <a:tr h="5753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УТВЕРЖДЕНИЯ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ПОСЛЕ</a:t>
                      </a:r>
                      <a:endParaRPr lang="ru-RU" dirty="0"/>
                    </a:p>
                  </a:txBody>
                  <a:tcPr/>
                </a:tc>
              </a:tr>
              <a:tr h="575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Однородные члены – это всегда слова одной и той же части речи.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5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   Однородные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члены соединяются только союзами.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   В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предложении может быть только один ряд однородных членов.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252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 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Однородными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могут быть все члены предложения: подлежащие, сказуемые, определения, дополнения, обстоятельства.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   Однородные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члены бывают только нераспространенными.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53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   Однородные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члены в предложении всегда располагаются рядом.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775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  Все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слова, отвечающие на один и тот же вопрос и относящиеся к одному и тому же слову, являются однородными членами.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Н-р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желаю ни пуха ни пера.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71504"/>
          </a:xfrm>
        </p:spPr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ЭЙ  АР  ГАЙД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736"/>
            <a:ext cx="871543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КЛОК БАДДИС</a:t>
            </a:r>
          </a:p>
          <a:p>
            <a:pPr algn="ctr"/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ТАЙМД ПЭА ШЭА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Человек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относится к окружающим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наречие                сущ.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уважительно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 пониманием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крат. прил.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Легкий ветер тих и ясен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глагол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Зашумела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разгулялась в поле непогода.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глагол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Странный свет приближался и двигался над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сущ.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                            сущ.                                            сущ.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зарослями кустов и стволами спиленных осин и берез.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сущ.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Не железным ключом открывается сердце, а 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сущ.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добротой.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глагол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Берегите, берегите свою честь.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86874" cy="564357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Стук </a:t>
            </a:r>
            <a:r>
              <a:rPr lang="ru-RU" dirty="0"/>
              <a:t>топоров </a:t>
            </a:r>
            <a:r>
              <a:rPr lang="ru-RU" b="1" dirty="0"/>
              <a:t>и</a:t>
            </a:r>
            <a:r>
              <a:rPr lang="ru-RU" dirty="0"/>
              <a:t> голоса людей вскоре затихли </a:t>
            </a:r>
            <a:r>
              <a:rPr lang="ru-RU" b="1" dirty="0"/>
              <a:t>и </a:t>
            </a:r>
            <a:r>
              <a:rPr lang="ru-RU" dirty="0"/>
              <a:t>сменились стуком дятлов </a:t>
            </a:r>
            <a:r>
              <a:rPr lang="ru-RU" b="1" dirty="0"/>
              <a:t>и</a:t>
            </a:r>
            <a:r>
              <a:rPr lang="ru-RU" dirty="0"/>
              <a:t> журчанием воды около коряг.</a:t>
            </a:r>
          </a:p>
          <a:p>
            <a:r>
              <a:rPr lang="ru-RU" dirty="0"/>
              <a:t>Сжатая </a:t>
            </a:r>
            <a:r>
              <a:rPr lang="ru-RU" dirty="0" smtClean="0"/>
              <a:t>рожь, бурьян, молочай, </a:t>
            </a:r>
            <a:r>
              <a:rPr lang="ru-RU" dirty="0"/>
              <a:t>дикая конопля </a:t>
            </a:r>
            <a:r>
              <a:rPr lang="ru-RU" b="1" dirty="0" smtClean="0"/>
              <a:t>-</a:t>
            </a:r>
            <a:r>
              <a:rPr lang="ru-RU" dirty="0" smtClean="0"/>
              <a:t> все </a:t>
            </a:r>
            <a:r>
              <a:rPr lang="ru-RU" dirty="0"/>
              <a:t>ожило вновь.</a:t>
            </a:r>
          </a:p>
          <a:p>
            <a:r>
              <a:rPr lang="ru-RU" dirty="0"/>
              <a:t>Я люблю идти в лесу </a:t>
            </a:r>
            <a:r>
              <a:rPr lang="ru-RU" dirty="0" smtClean="0"/>
              <a:t>тихо, </a:t>
            </a:r>
            <a:r>
              <a:rPr lang="ru-RU" dirty="0"/>
              <a:t>с остановками.</a:t>
            </a:r>
          </a:p>
          <a:p>
            <a:r>
              <a:rPr lang="ru-RU" dirty="0"/>
              <a:t>Все было </a:t>
            </a:r>
            <a:r>
              <a:rPr lang="ru-RU" dirty="0" smtClean="0"/>
              <a:t>серое</a:t>
            </a:r>
            <a:r>
              <a:rPr lang="ru-RU" b="1" dirty="0" smtClean="0"/>
              <a:t>:</a:t>
            </a:r>
            <a:r>
              <a:rPr lang="ru-RU" dirty="0" smtClean="0"/>
              <a:t> </a:t>
            </a:r>
            <a:r>
              <a:rPr lang="ru-RU" dirty="0"/>
              <a:t>затуманенный </a:t>
            </a:r>
            <a:r>
              <a:rPr lang="ru-RU" dirty="0" smtClean="0"/>
              <a:t>лес, озеро, </a:t>
            </a:r>
            <a:r>
              <a:rPr lang="ru-RU" dirty="0"/>
              <a:t>небо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Солнце зашло </a:t>
            </a:r>
            <a:r>
              <a:rPr lang="ru-RU" b="1" dirty="0" smtClean="0"/>
              <a:t>, и</a:t>
            </a:r>
            <a:r>
              <a:rPr lang="ru-RU" dirty="0" smtClean="0"/>
              <a:t> серая паутинка легла на тихую землю </a:t>
            </a:r>
            <a:r>
              <a:rPr lang="ru-RU" b="1" dirty="0" smtClean="0"/>
              <a:t>и</a:t>
            </a:r>
            <a:r>
              <a:rPr lang="ru-RU" dirty="0" smtClean="0"/>
              <a:t> тихое небо.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Запишите предложения, подчеркните </a:t>
            </a:r>
            <a:r>
              <a:rPr lang="ru-RU" sz="2700" b="1" dirty="0"/>
              <a:t>однородные члены, </a:t>
            </a:r>
            <a:r>
              <a:rPr lang="ru-RU" sz="2700" b="1" dirty="0" smtClean="0"/>
              <a:t>расставьте </a:t>
            </a:r>
            <a:r>
              <a:rPr lang="ru-RU" sz="2700" b="1" dirty="0"/>
              <a:t>знаки </a:t>
            </a:r>
            <a:r>
              <a:rPr lang="ru-RU" sz="2700" b="1" dirty="0" smtClean="0"/>
              <a:t>препинания: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143</TotalTime>
  <Words>361</Words>
  <Application>Microsoft Office PowerPoint</Application>
  <PresentationFormat>Экран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Слайд 1</vt:lpstr>
      <vt:lpstr>Слайд 2</vt:lpstr>
      <vt:lpstr>Синтаксический разбор предложения </vt:lpstr>
      <vt:lpstr>Слайд 4</vt:lpstr>
      <vt:lpstr>ЭЙ  АР  ГАЙД </vt:lpstr>
      <vt:lpstr>Слайд 6</vt:lpstr>
      <vt:lpstr>Слайд 7</vt:lpstr>
      <vt:lpstr>Слайд 8</vt:lpstr>
      <vt:lpstr>Запишите предложения, подчеркните однородные члены, расставьте знаки препинания: 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2013-12-13T21:51:57Z</dcterms:created>
  <dcterms:modified xsi:type="dcterms:W3CDTF">2013-12-17T19:42:15Z</dcterms:modified>
</cp:coreProperties>
</file>