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4E081-97AC-4662-9E3F-4BEF62E23A0B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073FA-9446-4E0E-A1AA-DF310C622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45B7DE-714B-4274-9D4F-5FA4B649D5C6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C60E65-4517-4819-8CA9-D687CF251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Скутер – </a:t>
            </a: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 игрушка!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5" y="1500188"/>
            <a:ext cx="4643438" cy="3714750"/>
          </a:xfrm>
          <a:prstGeom prst="roundRect">
            <a:avLst/>
          </a:prstGeom>
          <a:solidFill>
            <a:srgbClr val="B6DF8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" name="Picture 2" descr="H:\г. Каменск фото из архива\Скутера\Фото05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714488"/>
            <a:ext cx="4490002" cy="3286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14313" y="5357813"/>
            <a:ext cx="8715375" cy="1285875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Родители и дети должны знать, что в соответствии с пунктом 24.1 Правил дорожного движения РФ управлять мопедом (скутером) на дорогах разрешается лицам не моложе 16 лет.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14938" y="1857375"/>
            <a:ext cx="3786187" cy="25717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Основными нарушениями правил дорожного движения среди водителей мотоциклов и скутеров являются: 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ru-RU" sz="1400" dirty="0"/>
              <a:t> управление транспортным средством водителем, не имеющим водительских прав;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ru-RU" sz="1400" dirty="0"/>
              <a:t>  превышение установленной скорости движения;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ru-RU" sz="1400" dirty="0"/>
              <a:t> несоблюдение требований, предписанных дорожными знаками или разметкой проезжей части дороги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77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Скутер – не игрушка!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Видеоуголок  Рекомендации родителям и детям перед уходом  на школьные каникулы</dc:title>
  <dc:subject>У светофора каникул нет!</dc:subject>
  <dc:creator>МБОУ СОШ №3 г.Донецк Ростовская область</dc:creator>
  <cp:keywords>ПДД, видеоуголок</cp:keywords>
  <dc:description>Скутер – не игрушка!</dc:description>
  <cp:lastModifiedBy>User</cp:lastModifiedBy>
  <cp:revision>118</cp:revision>
  <dcterms:created xsi:type="dcterms:W3CDTF">2011-01-05T10:28:03Z</dcterms:created>
  <dcterms:modified xsi:type="dcterms:W3CDTF">2014-12-09T07:36:00Z</dcterms:modified>
  <cp:category>видеоуголок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Видеоуголок  Рекомендации родителям и детям перед уходом  на школьные каникулы</vt:lpwstr>
  </property>
  <property fmtid="{D5CDD505-2E9C-101B-9397-08002B2CF9AE}" pid="3" name="SlideDescription">
    <vt:lpwstr>Скутер – не игрушка!</vt:lpwstr>
  </property>
</Properties>
</file>