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E081-97AC-4662-9E3F-4BEF62E23A0B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073FA-9446-4E0E-A1AA-DF310C622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45B7DE-714B-4274-9D4F-5FA4B649D5C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C60E65-4517-4819-8CA9-D687CF251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>
              <a:defRPr/>
            </a:pP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Только на разрешающий сигнал светофора!!!</a:t>
            </a:r>
            <a:endParaRPr lang="ru-RU" sz="2800" b="1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8572560" cy="4357718"/>
          </a:xfrm>
          <a:prstGeom prst="roundRect">
            <a:avLst/>
          </a:prstGeom>
          <a:solidFill>
            <a:srgbClr val="B6DF8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" name="Picture 2" descr="D:\Новая папка\Ганулина О.В\фото пожилой пешеход\DSC063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714488"/>
            <a:ext cx="4730442" cy="38846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Picture 4" descr="D:\Новая папка\Ганулина О.В\картинки для конкурса руководителей\9_html_34d0d4f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75" y="1714500"/>
            <a:ext cx="2000250" cy="2500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85750" y="6072188"/>
            <a:ext cx="8643938" cy="642937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Будьте предельно внимательными и осторожными!!!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Только на разрешающий сигнал светофора!!!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Видеоуголок  Рекомендации родителям и детям перед уходом  на школьные каникулы</dc:title>
  <dc:subject>У светофора каникул нет!</dc:subject>
  <dc:creator>МБОУ СОШ №3 г.Донецк Ростовская область</dc:creator>
  <cp:keywords>ПДД, видеоуголок</cp:keywords>
  <dc:description>Только на разрешающий сигнал светофора!!!</dc:description>
  <cp:lastModifiedBy>User</cp:lastModifiedBy>
  <cp:revision>118</cp:revision>
  <dcterms:created xsi:type="dcterms:W3CDTF">2011-01-05T10:28:03Z</dcterms:created>
  <dcterms:modified xsi:type="dcterms:W3CDTF">2014-12-09T07:35:59Z</dcterms:modified>
  <cp:category>видеоуголок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Видеоуголок  Рекомендации родителям и детям перед уходом  на школьные каникулы</vt:lpwstr>
  </property>
  <property fmtid="{D5CDD505-2E9C-101B-9397-08002B2CF9AE}" pid="3" name="SlideDescription">
    <vt:lpwstr>Только на разрешающий сигнал светофора!!!</vt:lpwstr>
  </property>
</Properties>
</file>