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3837-C53B-465A-A541-40AE01EC7469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6C81B-3062-4375-AA3D-BC7AAE7DA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DB6AB6-EB07-4753-9963-2432FBE53D35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24FDF9-D523-4F1B-8A6B-7FEFA1460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858250" cy="1000125"/>
          </a:xfrm>
        </p:spPr>
        <p:txBody>
          <a:bodyPr/>
          <a:lstStyle/>
          <a:p>
            <a:pPr>
              <a:defRPr/>
            </a:pP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Обеспечьте ребенка светоотражающими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элементами!!!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428736"/>
            <a:ext cx="8358246" cy="4286280"/>
          </a:xfrm>
          <a:prstGeom prst="roundRect">
            <a:avLst/>
          </a:prstGeom>
          <a:solidFill>
            <a:srgbClr val="B6DF8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18" name="Picture 2" descr="D:\Новая папка\Ганулина О.В\картинки для конкурса руководителей\flik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000240"/>
            <a:ext cx="2143125" cy="26654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319" name="Picture 4" descr="IMG_25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1571612"/>
            <a:ext cx="5072061" cy="39329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57188" y="6143625"/>
            <a:ext cx="8501062" cy="571500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Помните, безопасность детей в Ваших руках!!!</a:t>
            </a:r>
            <a:endParaRPr lang="ru-RU" sz="2400" b="1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Обеспечьте ребенка светоотражающими элементами!!!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Видеоуголок  Рекомендации родителям и детям перед уходом  на школьные каникулы</dc:title>
  <dc:subject>У светофора каникул нет!</dc:subject>
  <dc:creator>МБОУ СОШ №3 г.Донецк Ростовская область</dc:creator>
  <cp:keywords>ПДД, видеоуголок</cp:keywords>
  <dc:description>Обеспечьте ребенка светоотражающими элементами!!!</dc:description>
  <cp:lastModifiedBy>User</cp:lastModifiedBy>
  <cp:revision>118</cp:revision>
  <dcterms:created xsi:type="dcterms:W3CDTF">2011-01-05T10:28:03Z</dcterms:created>
  <dcterms:modified xsi:type="dcterms:W3CDTF">2014-12-09T07:33:23Z</dcterms:modified>
  <cp:category>видеоуголок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Видеоуголок  Рекомендации родителям и детям перед уходом  на школьные каникулы</vt:lpwstr>
  </property>
  <property fmtid="{D5CDD505-2E9C-101B-9397-08002B2CF9AE}" pid="3" name="SlideDescription">
    <vt:lpwstr>Обеспечьте ребенка светоотражающими элементами!!!</vt:lpwstr>
  </property>
</Properties>
</file>