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50628">
            <a:off x="-176531" y="136721"/>
            <a:ext cx="8681777" cy="1057824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     </a:t>
            </a:r>
            <a:r>
              <a:rPr lang="ru-RU" sz="4000" i="1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Ирон</a:t>
            </a:r>
            <a:r>
              <a:rPr lang="ru-RU" sz="4000" i="1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4000" i="1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фысджытё</a:t>
            </a:r>
            <a:r>
              <a:rPr lang="ru-RU" sz="4000" i="1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/>
            </a:r>
            <a:br>
              <a:rPr lang="ru-RU" sz="4000" i="1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</a:br>
            <a:r>
              <a:rPr lang="ru-RU" sz="4000" i="1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4000" i="1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мады</a:t>
            </a:r>
            <a:r>
              <a:rPr lang="ru-RU" sz="4000" i="1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4000" i="1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къухтё</a:t>
            </a:r>
            <a:r>
              <a:rPr lang="ru-RU" sz="4000" i="1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, </a:t>
            </a:r>
            <a:r>
              <a:rPr lang="ru-RU" sz="4000" i="1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мады</a:t>
            </a:r>
            <a:r>
              <a:rPr lang="ru-RU" sz="4000" i="1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4000" i="1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узёлд</a:t>
            </a:r>
            <a:r>
              <a:rPr lang="ru-RU" sz="4000" i="1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, </a:t>
            </a:r>
            <a:r>
              <a:rPr lang="ru-RU" sz="4000" i="1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уарзтыл</a:t>
            </a:r>
            <a:r>
              <a:rPr lang="ru-RU" sz="4000" i="1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…</a:t>
            </a:r>
            <a:endParaRPr lang="ru-RU" sz="4000" i="1" dirty="0">
              <a:solidFill>
                <a:srgbClr val="C00000"/>
              </a:solidFill>
              <a:latin typeface="Times New Iron" pitchFamily="18" charset="0"/>
              <a:cs typeface="Times New Iron" pitchFamily="18" charset="0"/>
            </a:endParaRPr>
          </a:p>
        </p:txBody>
      </p:sp>
      <p:pic>
        <p:nvPicPr>
          <p:cNvPr id="4" name="Рисунок 3" descr="абае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714752"/>
            <a:ext cx="3486158" cy="2614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на кол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357562"/>
            <a:ext cx="2565014" cy="2602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таруш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571480"/>
            <a:ext cx="3571867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1428736"/>
            <a:ext cx="4018832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3614734" cy="2857520"/>
          </a:xfrm>
        </p:spPr>
        <p:txBody>
          <a:bodyPr>
            <a:normAutofit/>
          </a:bodyPr>
          <a:lstStyle/>
          <a:p>
            <a:pPr algn="r"/>
            <a:r>
              <a:rPr lang="ru-RU" sz="32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Мады</a:t>
            </a:r>
            <a:r>
              <a:rPr lang="ru-RU" sz="32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хъёбыс</a:t>
            </a:r>
            <a:r>
              <a:rPr lang="ru-RU" sz="32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сабийён</a:t>
            </a:r>
            <a:r>
              <a:rPr lang="ru-RU" sz="32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хёдзар</a:t>
            </a:r>
            <a:r>
              <a:rPr lang="ru-RU" sz="32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у, </a:t>
            </a:r>
            <a:r>
              <a:rPr lang="ru-RU" sz="32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уым</a:t>
            </a:r>
            <a:r>
              <a:rPr lang="ru-RU" sz="32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рёзынц</a:t>
            </a:r>
            <a:r>
              <a:rPr lang="ru-RU" sz="32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йё</a:t>
            </a:r>
            <a:r>
              <a:rPr lang="ru-RU" sz="32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ныфс</a:t>
            </a:r>
            <a:r>
              <a:rPr lang="ru-RU" sz="32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ёмё</a:t>
            </a:r>
            <a:r>
              <a:rPr lang="ru-RU" sz="32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йё</a:t>
            </a:r>
            <a:r>
              <a:rPr lang="ru-RU" sz="32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хъару</a:t>
            </a:r>
            <a:r>
              <a:rPr lang="ru-RU" sz="32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     </a:t>
            </a:r>
            <a:r>
              <a:rPr lang="ru-RU" sz="2400" dirty="0" err="1" smtClean="0">
                <a:solidFill>
                  <a:srgbClr val="002060"/>
                </a:solidFill>
                <a:latin typeface="Times New Iron" pitchFamily="18" charset="0"/>
                <a:cs typeface="Times New Iron" pitchFamily="18" charset="0"/>
              </a:rPr>
              <a:t>Цёгёраты</a:t>
            </a:r>
            <a:r>
              <a:rPr lang="ru-RU" sz="2400" dirty="0" smtClean="0">
                <a:solidFill>
                  <a:srgbClr val="00206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Iron" pitchFamily="18" charset="0"/>
                <a:cs typeface="Times New Iron" pitchFamily="18" charset="0"/>
              </a:rPr>
              <a:t>Гиго</a:t>
            </a:r>
            <a:endParaRPr lang="ru-RU" sz="2400" dirty="0">
              <a:solidFill>
                <a:srgbClr val="002060"/>
              </a:solidFill>
              <a:latin typeface="Times New Iron" pitchFamily="18" charset="0"/>
              <a:cs typeface="Times New Iron" pitchFamily="18" charset="0"/>
            </a:endParaRPr>
          </a:p>
        </p:txBody>
      </p:sp>
      <p:pic>
        <p:nvPicPr>
          <p:cNvPr id="3074" name="Picture 2" descr="C:\Documents and Settings\Samsung\Рабочий стол\Моя музыка\на ру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14356"/>
            <a:ext cx="3357586" cy="4316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maxpark.com/static/u/article_image/13/05/22/tmpOvni3h.jpe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500034" y="3357562"/>
            <a:ext cx="4411467" cy="2938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85728"/>
            <a:ext cx="5372080" cy="285752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Уарзон</a:t>
            </a:r>
            <a:r>
              <a:rPr lang="ru-RU" sz="31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ныййарёг</a:t>
            </a:r>
            <a:r>
              <a:rPr lang="ru-RU" sz="31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, </a:t>
            </a:r>
            <a:r>
              <a:rPr lang="ru-RU" sz="31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мё</a:t>
            </a:r>
            <a:r>
              <a:rPr lang="ru-RU" sz="31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номёй</a:t>
            </a:r>
            <a:r>
              <a:rPr lang="ru-RU" sz="31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цёрыс</a:t>
            </a:r>
            <a:r>
              <a:rPr lang="ru-RU" sz="31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, </a:t>
            </a:r>
            <a:br>
              <a:rPr lang="ru-RU" sz="31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</a:br>
            <a:r>
              <a:rPr lang="ru-RU" sz="31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хуры</a:t>
            </a:r>
            <a:r>
              <a:rPr lang="ru-RU" sz="31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тёмёнау</a:t>
            </a:r>
            <a:r>
              <a:rPr lang="ru-RU" sz="31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мё</a:t>
            </a:r>
            <a:r>
              <a:rPr lang="ru-RU" sz="31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сёрмё</a:t>
            </a:r>
            <a:r>
              <a:rPr lang="ru-RU" sz="31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лёууыс</a:t>
            </a:r>
            <a:r>
              <a:rPr lang="ru-RU" sz="31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.</a:t>
            </a:r>
            <a:r>
              <a:rPr lang="ru-RU" sz="31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</a:br>
            <a:r>
              <a:rPr lang="ru-RU" sz="31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Хуры</a:t>
            </a:r>
            <a:r>
              <a:rPr lang="ru-RU" sz="31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цёхёрау</a:t>
            </a:r>
            <a:r>
              <a:rPr lang="ru-RU" sz="31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ёдзух</a:t>
            </a:r>
            <a:r>
              <a:rPr lang="ru-RU" sz="31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дё </a:t>
            </a:r>
            <a:r>
              <a:rPr lang="ru-RU" sz="31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ёргом</a:t>
            </a:r>
            <a:r>
              <a:rPr lang="ru-RU" sz="31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, </a:t>
            </a:r>
            <a:br>
              <a:rPr lang="ru-RU" sz="31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</a:br>
            <a:r>
              <a:rPr lang="ru-RU" sz="31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хуримё</a:t>
            </a:r>
            <a:r>
              <a:rPr lang="ru-RU" sz="31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барын</a:t>
            </a:r>
            <a:r>
              <a:rPr lang="ru-RU" sz="31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дё</a:t>
            </a:r>
            <a:r>
              <a:rPr lang="ru-RU" sz="31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ном!                         </a:t>
            </a:r>
            <a:r>
              <a:rPr lang="ru-RU" dirty="0" smtClean="0"/>
              <a:t>     </a:t>
            </a:r>
            <a:r>
              <a:rPr lang="ru-RU" sz="2700" dirty="0" smtClean="0">
                <a:solidFill>
                  <a:srgbClr val="002060"/>
                </a:solidFill>
              </a:rPr>
              <a:t>( </a:t>
            </a:r>
            <a:r>
              <a:rPr lang="ru-RU" sz="2700" dirty="0" err="1" smtClean="0">
                <a:solidFill>
                  <a:srgbClr val="002060"/>
                </a:solidFill>
              </a:rPr>
              <a:t>Кокайты</a:t>
            </a:r>
            <a:r>
              <a:rPr lang="ru-RU" sz="2700" dirty="0" smtClean="0">
                <a:solidFill>
                  <a:srgbClr val="002060"/>
                </a:solidFill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</a:rPr>
              <a:t>Тотрадз</a:t>
            </a:r>
            <a:r>
              <a:rPr lang="ru-RU" sz="2700" dirty="0" smtClean="0">
                <a:solidFill>
                  <a:srgbClr val="002060"/>
                </a:solidFill>
              </a:rPr>
              <a:t>)</a:t>
            </a:r>
            <a:endParaRPr lang="ru-RU" sz="27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857496"/>
            <a:ext cx="3143272" cy="371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500034" y="0"/>
            <a:ext cx="2786082" cy="4140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4572032" cy="121920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Ехх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мё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мад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мё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мад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! Цал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хатты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-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иу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а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хаудтён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ацы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зёххыл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, цал…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Алкёддёр-иу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мё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систай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.</a:t>
            </a:r>
            <a:b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Фёлё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мын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ды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ныр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иунёг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хатт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ёрхаудтё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ёмё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дёу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сисын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куы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нё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бацис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мё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бон </a:t>
            </a:r>
            <a:r>
              <a:rPr lang="ru-RU" sz="2700" dirty="0" smtClean="0">
                <a:solidFill>
                  <a:srgbClr val="002060"/>
                </a:solidFill>
                <a:latin typeface="Times New Iron" pitchFamily="18" charset="0"/>
                <a:cs typeface="Times New Iron" pitchFamily="18" charset="0"/>
              </a:rPr>
              <a:t>…  </a:t>
            </a:r>
            <a:br>
              <a:rPr lang="ru-RU" sz="2700" dirty="0" smtClean="0">
                <a:solidFill>
                  <a:srgbClr val="002060"/>
                </a:solidFill>
                <a:latin typeface="Times New Iron" pitchFamily="18" charset="0"/>
                <a:cs typeface="Times New Iro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Times New Iron" pitchFamily="18" charset="0"/>
                <a:cs typeface="Times New Iron" pitchFamily="18" charset="0"/>
              </a:rPr>
              <a:t>                  (</a:t>
            </a:r>
            <a:r>
              <a:rPr lang="ru-RU" sz="2700" dirty="0" err="1" smtClean="0">
                <a:solidFill>
                  <a:srgbClr val="002060"/>
                </a:solidFill>
                <a:latin typeface="Times New Iron" pitchFamily="18" charset="0"/>
                <a:cs typeface="Times New Iron" pitchFamily="18" charset="0"/>
              </a:rPr>
              <a:t>Черчесты</a:t>
            </a:r>
            <a:r>
              <a:rPr lang="ru-RU" sz="2700" dirty="0" smtClean="0">
                <a:solidFill>
                  <a:srgbClr val="00206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Iron" pitchFamily="18" charset="0"/>
                <a:cs typeface="Times New Iron" pitchFamily="18" charset="0"/>
              </a:rPr>
              <a:t>Хъасболат</a:t>
            </a:r>
            <a:r>
              <a:rPr lang="ru-RU" sz="2700" dirty="0" smtClean="0">
                <a:solidFill>
                  <a:srgbClr val="002060"/>
                </a:solidFill>
                <a:latin typeface="Times New Iron" pitchFamily="18" charset="0"/>
                <a:cs typeface="Times New Iron" pitchFamily="18" charset="0"/>
              </a:rPr>
              <a:t>)</a:t>
            </a:r>
            <a:endParaRPr lang="ru-RU" sz="2700" dirty="0">
              <a:solidFill>
                <a:srgbClr val="002060"/>
              </a:solidFill>
              <a:latin typeface="Times New Iron" pitchFamily="18" charset="0"/>
              <a:cs typeface="Times New Iron" pitchFamily="18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8895" y="0"/>
            <a:ext cx="3895105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5" name="Picture 9" descr="http://img.bibo.kz/?41070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4282387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413812"/>
            <a:ext cx="3738561" cy="22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5072098" cy="1643074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Лёгыл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цёрёнбон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мады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уд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куы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сысы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, </a:t>
            </a:r>
            <a:b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</a:b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йё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мад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куы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у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йё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рахъомылгёнёг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.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</a:b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Ц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ымё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уёдё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йё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фыды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ном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куы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фыссы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,</a:t>
            </a:r>
            <a:b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</a:b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уёд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мады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ном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цёуылнё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фыссы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лёг?</a:t>
            </a:r>
            <a:b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                                     </a:t>
            </a:r>
            <a:r>
              <a:rPr lang="ru-RU" sz="2700" dirty="0" err="1" smtClean="0">
                <a:solidFill>
                  <a:srgbClr val="002060"/>
                </a:solidFill>
                <a:latin typeface="Times New Iron" pitchFamily="18" charset="0"/>
                <a:cs typeface="Times New Iron" pitchFamily="18" charset="0"/>
              </a:rPr>
              <a:t>Дзаболаты</a:t>
            </a:r>
            <a:r>
              <a:rPr lang="ru-RU" sz="2700" dirty="0" smtClean="0">
                <a:solidFill>
                  <a:srgbClr val="002060"/>
                </a:solidFill>
                <a:latin typeface="Times New Iron" pitchFamily="18" charset="0"/>
                <a:cs typeface="Times New Iron" pitchFamily="18" charset="0"/>
              </a:rPr>
              <a:t>  </a:t>
            </a:r>
            <a:r>
              <a:rPr lang="ru-RU" sz="2700" dirty="0" err="1" smtClean="0">
                <a:solidFill>
                  <a:srgbClr val="002060"/>
                </a:solidFill>
                <a:latin typeface="Times New Iron" pitchFamily="18" charset="0"/>
                <a:cs typeface="Times New Iron" pitchFamily="18" charset="0"/>
              </a:rPr>
              <a:t>Хазби</a:t>
            </a:r>
            <a:endParaRPr lang="ru-RU" sz="2800" dirty="0">
              <a:solidFill>
                <a:srgbClr val="002060"/>
              </a:solidFill>
              <a:latin typeface="Times New Iron" pitchFamily="18" charset="0"/>
              <a:cs typeface="Times New Iron" pitchFamily="18" charset="0"/>
            </a:endParaRPr>
          </a:p>
        </p:txBody>
      </p:sp>
      <p:pic>
        <p:nvPicPr>
          <p:cNvPr id="3" name="Picture 2" descr="http://img0.liveinternet.ru/images/attach/c/7/97/362/97362530_QPVGraCQNLw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5643570" y="1428736"/>
            <a:ext cx="3258234" cy="3713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т1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285720" y="2252562"/>
            <a:ext cx="2786082" cy="3819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1000108"/>
            <a:ext cx="6300774" cy="12192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Мё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ныййарёг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зёгъ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мын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цёмёй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?</a:t>
            </a:r>
            <a:b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</a:b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Цёмёй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дын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бафидон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дё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хёрзтё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?..</a:t>
            </a:r>
            <a:b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</a:b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Ды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цасфёнды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дёр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дом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мёнёй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, -</a:t>
            </a:r>
            <a:b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</a:b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Дзёвгар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дё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хъёбулён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йё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хёстё</a:t>
            </a: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!..</a:t>
            </a:r>
            <a:b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Iron" pitchFamily="18" charset="0"/>
                <a:cs typeface="Times New Iron" pitchFamily="18" charset="0"/>
              </a:rPr>
              <a:t>Дауыраты</a:t>
            </a:r>
            <a:r>
              <a:rPr lang="ru-RU" sz="2800" dirty="0" smtClean="0">
                <a:solidFill>
                  <a:srgbClr val="00206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Iron" pitchFamily="18" charset="0"/>
                <a:cs typeface="Times New Iron" pitchFamily="18" charset="0"/>
              </a:rPr>
              <a:t>Дамир</a:t>
            </a:r>
            <a:r>
              <a:rPr lang="ru-RU" sz="2800" dirty="0" smtClean="0">
                <a:solidFill>
                  <a:srgbClr val="002060"/>
                </a:solidFill>
                <a:latin typeface="Times New Iron" pitchFamily="18" charset="0"/>
                <a:cs typeface="Times New Iron" pitchFamily="18" charset="0"/>
              </a:rPr>
              <a:t>  </a:t>
            </a:r>
            <a:endParaRPr lang="ru-RU" sz="2800" dirty="0">
              <a:solidFill>
                <a:srgbClr val="002060"/>
              </a:solidFill>
              <a:latin typeface="Times New Iron" pitchFamily="18" charset="0"/>
              <a:cs typeface="Times New Iro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285720" y="0"/>
            <a:ext cx="3643338" cy="3525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5500694" y="2500306"/>
            <a:ext cx="328614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2"/>
            <a:ext cx="4635881" cy="3071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6929486" cy="5714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                </a:t>
            </a:r>
            <a:r>
              <a:rPr lang="ru-RU" sz="32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Цыртдзёвёнтё</a:t>
            </a:r>
            <a:r>
              <a:rPr lang="ru-RU" sz="32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мадён</a:t>
            </a:r>
            <a:r>
              <a:rPr lang="ru-RU" sz="3200" dirty="0" smtClean="0">
                <a:solidFill>
                  <a:srgbClr val="C00000"/>
                </a:solidFill>
                <a:latin typeface="Times New Iron" pitchFamily="18" charset="0"/>
                <a:cs typeface="Times New Iron" pitchFamily="18" charset="0"/>
              </a:rPr>
              <a:t>…</a:t>
            </a:r>
            <a:endParaRPr lang="ru-RU" sz="3200" dirty="0">
              <a:solidFill>
                <a:srgbClr val="C00000"/>
              </a:solidFill>
              <a:latin typeface="Times New Iron" pitchFamily="18" charset="0"/>
              <a:cs typeface="Times New Iro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857232"/>
            <a:ext cx="251223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1952626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071546"/>
            <a:ext cx="1928826" cy="374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98" y="3571876"/>
            <a:ext cx="2857520" cy="312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6">
            <a:lum bright="20000"/>
          </a:blip>
          <a:srcRect/>
          <a:stretch>
            <a:fillRect/>
          </a:stretch>
        </p:blipFill>
        <p:spPr bwMode="auto">
          <a:xfrm>
            <a:off x="5143504" y="2786058"/>
            <a:ext cx="2143140" cy="384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148</TotalTime>
  <Words>62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      Ирон фысджытё  мады къухтё, мады узёлд, уарзтыл…</vt:lpstr>
      <vt:lpstr>Мады хъёбыс сабийён хёдзар у, уым рёзынц йё ныфс ёмё йё хъару        Цёгёраты Гиго</vt:lpstr>
      <vt:lpstr>Уарзон ныййарёг, мё номёй цёрыс,  хуры тёмёнау мё сёрмё лёууыс. Хуры цёхёрау ёдзух дё ёргом,  хуримё барын дё ном!                              ( Кокайты Тотрадз)</vt:lpstr>
      <vt:lpstr>Ехх  мё мад, мё мад! Цал хатты -иу ахаудтён ацы зёххыл, цал… Алкёддёр-иу мё систай.  Фёлё мын ды ныр иунёг хатт ёрхаудтё, ёмё дёу сисын куы нё бацис мё бон …                      (Черчесты Хъасболат)</vt:lpstr>
      <vt:lpstr>Лёгыл цёрёнбон мады уд куы сысы,  йё мад куы у йё рахъомылгёнёг. Цымё уёдё йё фыды ном куы фыссы, уёд мады ном цёуылнё фыссы лёг?                                        Дзаболаты  Хазби</vt:lpstr>
      <vt:lpstr>Мё ныййарёг, зёгъ мын цёмёй? Цёмёй дын бафидон дё хёрзтё?.. Ды цасфёнды дёр дом мёнёй, - Дзёвгар дё хъёбулён йё хёстё!..  Дауыраты Дамир  </vt:lpstr>
      <vt:lpstr>                 Цыртдзёвёнтё мадён…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Мады къухтё, мады узёлд, уарзт…</dc:title>
  <cp:lastModifiedBy>Your User Name</cp:lastModifiedBy>
  <cp:revision>18</cp:revision>
  <dcterms:modified xsi:type="dcterms:W3CDTF">2014-11-23T20:00:14Z</dcterms:modified>
</cp:coreProperties>
</file>