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3" autoAdjust="0"/>
    <p:restoredTop sz="96448" autoAdjust="0"/>
  </p:normalViewPr>
  <p:slideViewPr>
    <p:cSldViewPr>
      <p:cViewPr varScale="1">
        <p:scale>
          <a:sx n="44" d="100"/>
          <a:sy n="44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C921-E245-4462-84A0-8B5AC9DB7631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1DF9-9967-45A2-8A45-959963A2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прадедушка участник Великой Отечественной войны.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0811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Презентация </a:t>
            </a:r>
            <a:r>
              <a:rPr lang="ru-RU" dirty="0" err="1" smtClean="0"/>
              <a:t>Надуткиной</a:t>
            </a:r>
            <a:r>
              <a:rPr lang="ru-RU" dirty="0" smtClean="0"/>
              <a:t> Ксении и </a:t>
            </a:r>
            <a:r>
              <a:rPr lang="ru-RU" dirty="0" err="1" smtClean="0"/>
              <a:t>Надуткиной</a:t>
            </a:r>
            <a:r>
              <a:rPr lang="ru-RU" dirty="0" smtClean="0"/>
              <a:t> Екатерины Ивановны</a:t>
            </a:r>
          </a:p>
          <a:p>
            <a:r>
              <a:rPr lang="ru-RU" dirty="0" smtClean="0"/>
              <a:t>Республика Коми  , </a:t>
            </a:r>
            <a:r>
              <a:rPr lang="ru-RU" dirty="0" err="1" smtClean="0"/>
              <a:t>г.Сыктывкар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21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70156"/>
            <a:ext cx="7776863" cy="8426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 победу над Германией в Великой Отечественной </a:t>
            </a:r>
            <a:r>
              <a:rPr lang="ru-RU" sz="4000" dirty="0" smtClean="0"/>
              <a:t>войне.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06169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2276873"/>
            <a:ext cx="3397911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3900" dirty="0" smtClean="0"/>
              <a:t>Конец</a:t>
            </a:r>
            <a:endParaRPr lang="ru-RU" sz="23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65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50340" y="2642348"/>
            <a:ext cx="4045697" cy="331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Вахнин Андрей Иванович</a:t>
            </a:r>
            <a:br>
              <a:rPr lang="ru-RU" sz="2400" dirty="0" smtClean="0"/>
            </a:br>
            <a:r>
              <a:rPr lang="ru-RU" sz="2400" dirty="0" smtClean="0"/>
              <a:t>20 октября1909г.-17января1978г.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5538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и жил в </a:t>
            </a:r>
            <a:r>
              <a:rPr lang="ru-RU" dirty="0" err="1" smtClean="0"/>
              <a:t>с.Ловля</a:t>
            </a:r>
            <a:r>
              <a:rPr lang="ru-RU" dirty="0" smtClean="0"/>
              <a:t> </a:t>
            </a:r>
            <a:r>
              <a:rPr lang="ru-RU" dirty="0" err="1" smtClean="0"/>
              <a:t>Прилузского</a:t>
            </a:r>
            <a:r>
              <a:rPr lang="ru-RU" dirty="0" smtClean="0"/>
              <a:t> </a:t>
            </a:r>
            <a:r>
              <a:rPr lang="ru-RU" dirty="0" err="1" smtClean="0"/>
              <a:t>района.До</a:t>
            </a:r>
            <a:r>
              <a:rPr lang="ru-RU" dirty="0" smtClean="0"/>
              <a:t> войны работал ветеринаром у себя в </a:t>
            </a:r>
            <a:r>
              <a:rPr lang="ru-RU" dirty="0" err="1" smtClean="0"/>
              <a:t>селе.В</a:t>
            </a:r>
            <a:r>
              <a:rPr lang="ru-RU" dirty="0" smtClean="0"/>
              <a:t> июле 1941г.ушел на </a:t>
            </a:r>
            <a:r>
              <a:rPr lang="ru-RU" dirty="0" err="1" smtClean="0"/>
              <a:t>фронт.Участвовал</a:t>
            </a:r>
            <a:r>
              <a:rPr lang="ru-RU" dirty="0" smtClean="0"/>
              <a:t> в боях: Карельском </a:t>
            </a:r>
            <a:r>
              <a:rPr lang="ru-RU" dirty="0" err="1" smtClean="0"/>
              <a:t>фронте,ЮгоЗападном</a:t>
            </a:r>
            <a:r>
              <a:rPr lang="ru-RU" dirty="0" smtClean="0"/>
              <a:t> фронте,4-ом Украинском фронте,1-ом Прибалтийском фронте,3-ем Белорусском фронте,2-ом Белорусском </a:t>
            </a:r>
            <a:r>
              <a:rPr lang="ru-RU" dirty="0" err="1" smtClean="0"/>
              <a:t>фронте,дошел</a:t>
            </a:r>
            <a:r>
              <a:rPr lang="ru-RU" dirty="0" smtClean="0"/>
              <a:t> до Берлина. Вернувшись домой с войны продолжил работу </a:t>
            </a:r>
            <a:r>
              <a:rPr lang="ru-RU" dirty="0" err="1" smtClean="0"/>
              <a:t>вет</a:t>
            </a:r>
            <a:r>
              <a:rPr lang="ru-RU" dirty="0" smtClean="0"/>
              <a:t>. </a:t>
            </a:r>
            <a:r>
              <a:rPr lang="ru-RU" dirty="0" err="1" smtClean="0"/>
              <a:t>фельшером</a:t>
            </a:r>
            <a:r>
              <a:rPr lang="ru-RU" dirty="0" smtClean="0"/>
              <a:t>. Есть запись в «Книге Памяти» Республики Коми.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4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Красноармейская книжка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752421"/>
            <a:ext cx="3803650" cy="285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752421"/>
            <a:ext cx="3803650" cy="285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248471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Награды</a:t>
            </a:r>
            <a:endParaRPr lang="ru-RU" sz="9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607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Орден красной звезды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9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445714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отвагу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90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взятие Кенигсберга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10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</TotalTime>
  <Words>97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Мой прадедушка участник Великой Отечественной войны.</vt:lpstr>
      <vt:lpstr>Вахнин Андрей Иванович 20 октября1909г.-17января1978г.</vt:lpstr>
      <vt:lpstr>Презентация PowerPoint</vt:lpstr>
      <vt:lpstr>Красноармейская книжка</vt:lpstr>
      <vt:lpstr>Презентация PowerPoint</vt:lpstr>
      <vt:lpstr>Награды</vt:lpstr>
      <vt:lpstr>Орден красной звезды</vt:lpstr>
      <vt:lpstr>За отвагу</vt:lpstr>
      <vt:lpstr>За взятие Кенигсберга</vt:lpstr>
      <vt:lpstr>За победу над Германией в Великой Отечественной войне.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участник Великой Отечественной войны.</dc:title>
  <dc:creator>Дом</dc:creator>
  <cp:lastModifiedBy>Катя</cp:lastModifiedBy>
  <cp:revision>17</cp:revision>
  <dcterms:created xsi:type="dcterms:W3CDTF">2014-04-16T03:26:30Z</dcterms:created>
  <dcterms:modified xsi:type="dcterms:W3CDTF">2015-02-09T17:58:47Z</dcterms:modified>
</cp:coreProperties>
</file>