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340725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87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31116" y="188640"/>
            <a:ext cx="55117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Психологический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тип матери</a:t>
            </a:r>
            <a:endParaRPr lang="ru-RU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55576" y="2060848"/>
            <a:ext cx="7920880" cy="4320480"/>
          </a:xfrm>
        </p:spPr>
        <p:txBody>
          <a:bodyPr>
            <a:normAutofit fontScale="92500" lnSpcReduction="2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«Вечный ребенок»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Мать, которая не стала взрослой, по-детски обидчива и капризна, драматизирует любые события, жизнь считает невыносимой,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детей -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обузой,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себя - жертвой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обстоятельств, постоянно ищет помощь и поддержку, рассчитывает на покровительство. Не может справиться с самыми обычными проблемами детей, охотно сдает их «на поруки», страдая при этом от собственного бессилия и беспомощности.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24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55576" y="2060848"/>
            <a:ext cx="7920880" cy="4320480"/>
          </a:xfrm>
        </p:spPr>
        <p:txBody>
          <a:bodyPr>
            <a:normAutofit/>
          </a:bodyPr>
          <a:lstStyle/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31430" y="692696"/>
            <a:ext cx="68418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Счастливые родители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счастливые дети!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2451100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47864" y="3393894"/>
            <a:ext cx="547260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Лучший способ сделать детей хорошими — это сделать их счастливыми.</a:t>
            </a:r>
          </a:p>
          <a:p>
            <a:pPr algn="r"/>
            <a:r>
              <a:rPr lang="ru-RU" sz="32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Оскар Уайльд</a:t>
            </a:r>
            <a:endParaRPr lang="ru-RU" sz="32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55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4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55576" y="2060848"/>
            <a:ext cx="7920880" cy="4320480"/>
          </a:xfrm>
        </p:spPr>
        <p:txBody>
          <a:bodyPr>
            <a:normAutofit/>
          </a:bodyPr>
          <a:lstStyle/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59969" y="692696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224713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49547" y="4998765"/>
            <a:ext cx="5420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днём матери!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679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1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4943" y="620688"/>
            <a:ext cx="89003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Функции женщины в семье:</a:t>
            </a:r>
            <a:endParaRPr lang="ru-RU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55576" y="2060848"/>
            <a:ext cx="7848872" cy="4032448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епродуктивная;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озяйственно-бытовая;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ункция организации досуга;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кономическая;</a:t>
            </a:r>
          </a:p>
          <a:p>
            <a:pPr marL="457200" indent="-457200" algn="l">
              <a:buFont typeface="Wingdings" pitchFamily="2" charset="2"/>
              <a:buChar char="v"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моциональная (психотерапевтическая, релаксационная);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воспитательная</a:t>
            </a:r>
          </a:p>
          <a:p>
            <a:pPr marL="457200" indent="-457200" algn="just">
              <a:buFont typeface="Wingdings" pitchFamily="2" charset="2"/>
              <a:buChar char="v"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v"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v"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v"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v"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15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18527" y="188640"/>
            <a:ext cx="773692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Стили </a:t>
            </a:r>
          </a:p>
          <a:p>
            <a:pPr algn="ctr"/>
            <a:r>
              <a:rPr lang="ru-RU" sz="40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детско-родительских отношений</a:t>
            </a:r>
            <a:endParaRPr lang="ru-RU" sz="40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55576" y="2060848"/>
            <a:ext cx="7632848" cy="3240360"/>
          </a:xfrm>
        </p:spPr>
        <p:txBody>
          <a:bodyPr>
            <a:norm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соперничество;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изоляция;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соперничество;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ru-RU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севдосотрудничество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v"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v"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v"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v"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96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31116" y="188640"/>
            <a:ext cx="55117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Психологический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тип матери</a:t>
            </a:r>
            <a:endParaRPr lang="ru-RU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55576" y="2060848"/>
            <a:ext cx="7920880" cy="4320480"/>
          </a:xfrm>
        </p:spPr>
        <p:txBody>
          <a:bodyPr>
            <a:normAutofit fontScale="85000" lnSpcReduction="10000"/>
          </a:bodyPr>
          <a:lstStyle/>
          <a:p>
            <a:r>
              <a:rPr lang="ru-RU" sz="6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«Царевна-</a:t>
            </a:r>
            <a:r>
              <a:rPr lang="ru-RU" sz="63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Несмеяна</a:t>
            </a:r>
            <a:r>
              <a:rPr lang="ru-RU" sz="6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Всегда чем-то озабочена и обеспокоена, </a:t>
            </a:r>
            <a:r>
              <a:rPr lang="ru-RU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повышенно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принципиальна и честолюбива, сдержанна в выражении чувств и эмоций, доброты и отзывчивости. Не признает детской непосредственности, шума и веселья, считает это пустым времяпрепровождением. Любит иронизировать, делать замечания, стыдить,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читать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мораль, выискивать недостатки. Больше всего боится избаловать ребенка, часто поступает подчеркнуто правильно, без учета реальных обстоятельств,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бездушно.</a:t>
            </a:r>
          </a:p>
          <a:p>
            <a:pPr marL="457200" indent="-457200" algn="just">
              <a:buFont typeface="Wingdings" pitchFamily="2" charset="2"/>
              <a:buChar char="v"/>
            </a:pPr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v"/>
            </a:pP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39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7" y="2063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31116" y="188640"/>
            <a:ext cx="55117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Психологический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тип матери</a:t>
            </a:r>
            <a:endParaRPr lang="ru-RU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55576" y="2060848"/>
            <a:ext cx="7920880" cy="432048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«Снежная королева»</a:t>
            </a:r>
          </a:p>
          <a:p>
            <a:pPr algn="just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Любит повелевать, держит всех на расстоянии, жестока и непреклонна, внутренне холодна, неотзывчива, эгоистична, равнодушна к страданиям других, считает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ошибки-  заблуждениями, недостатки - пороками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любую критику в свой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 - злым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умыслом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369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31116" y="188640"/>
            <a:ext cx="55117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Психологический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тип матери</a:t>
            </a:r>
            <a:endParaRPr lang="ru-RU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55576" y="2060848"/>
            <a:ext cx="7920880" cy="4320480"/>
          </a:xfrm>
        </p:spPr>
        <p:txBody>
          <a:bodyPr>
            <a:normAutofit fontScale="92500"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«Спящая красавица»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Склонная к мечтательности, депрессивному мироощущению и пессимизму, самовлюбленная натура, пребывающая в плену своих представлений, разочарованная и усталая, погруженная в свои мысли и переживания, отстраненная от ребенка и его потребностей, обращающаяся с ним, как с живой куклой.</a:t>
            </a:r>
            <a:endParaRPr lang="ru-RU" sz="20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71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31116" y="188640"/>
            <a:ext cx="55117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Психологический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тип матери</a:t>
            </a:r>
            <a:endParaRPr lang="ru-RU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55576" y="2060848"/>
            <a:ext cx="7920880" cy="4320480"/>
          </a:xfrm>
        </p:spPr>
        <p:txBody>
          <a:bodyPr>
            <a:normAutofit lnSpcReduction="1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Грозный командир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Недостаточно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чуткая, часто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грубая и безапелляционная, руководит детьми во всем, понукает, с недоверием относится к их опыту, самостоятельности, легко раздражается и выходит из себя, гневлива и раздражена, придирчива и нетерпима к слабостям и недостаткам других, часто прибегает к физическим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наказаниям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8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31116" y="188640"/>
            <a:ext cx="55117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Психологический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тип матери</a:t>
            </a:r>
            <a:endParaRPr lang="ru-RU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55576" y="2060848"/>
            <a:ext cx="7920880" cy="4320480"/>
          </a:xfrm>
        </p:spPr>
        <p:txBody>
          <a:bodyPr>
            <a:normAutofit lnSpcReduction="1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«Суматошная мать»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Неустойчивая, взбалмошная, неугомонная, непоследовательная и противоречивая. В своих действиях и поступках бросается из одной крайности в другую, часто взрывается, кричит, любой пустяк превращает в трагедию, создает проблемы из </a:t>
            </a:r>
            <a:r>
              <a:rPr lang="ru-RU" sz="2800" b="1" dirty="0" smtClean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«ничего» </a:t>
            </a:r>
            <a:r>
              <a:rPr lang="ru-RU" sz="2800" b="1" dirty="0">
                <a:solidFill>
                  <a:schemeClr val="tx1"/>
                </a:solidFill>
                <a:latin typeface="Times New Roman"/>
                <a:ea typeface="Calibri"/>
                <a:cs typeface="Times New Roman"/>
              </a:rPr>
              <a:t>и бурно на них реагирует.</a:t>
            </a:r>
            <a:endParaRPr lang="ru-RU" sz="2000" b="1" dirty="0">
              <a:solidFill>
                <a:schemeClr val="tx1"/>
              </a:solidFill>
              <a:ea typeface="Calibri"/>
              <a:cs typeface="Times New Roman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12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31116" y="188640"/>
            <a:ext cx="55117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Психологический</a:t>
            </a:r>
          </a:p>
          <a:p>
            <a:pPr algn="ctr"/>
            <a:r>
              <a:rPr lang="ru-RU" sz="54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тип матери</a:t>
            </a:r>
            <a:endParaRPr lang="ru-RU" sz="54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755576" y="2060848"/>
            <a:ext cx="7920880" cy="432048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«Наседка»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Жертвенная, тревожно-беспокойная, во всем опекает, не отпускает детей от себя ни на шаг, предохраняет от любых, в основном мнимых, трудностей, стремится заменить собой сверстников, все сделать за ребенка.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04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462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2014-11-22T16:33:19Z</dcterms:created>
  <dcterms:modified xsi:type="dcterms:W3CDTF">2014-11-23T14:04:11Z</dcterms:modified>
</cp:coreProperties>
</file>