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23.04.2012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1089;&#1089;&#1099;&#1083;&#1082;&#1080;/&#1047;&#1072;&#1082;&#1088;&#1077;&#1087;&#1083;&#1077;&#1085;&#1080;&#1077;.pptx" TargetMode="External"/><Relationship Id="rId2" Type="http://schemas.openxmlformats.org/officeDocument/2006/relationships/hyperlink" Target="&#1089;&#1089;&#1099;&#1083;&#1082;&#1080;/&#1048;&#1079;&#1091;&#1095;&#1077;&#1085;&#1080;&#1077;.pptx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&#1089;&#1089;&#1099;&#1083;&#1082;&#1080;/&#1082;&#1086;&#1085;&#1090;&#1088;&#1086;&#1083;&#1100;.pptx" TargetMode="External"/><Relationship Id="rId4" Type="http://schemas.openxmlformats.org/officeDocument/2006/relationships/hyperlink" Target="&#1089;&#1089;&#1099;&#1083;&#1082;&#1080;/&#1087;&#1088;&#1086;&#1077;&#1082;&#1090;.pptx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&#1089;&#1089;&#1099;&#1083;&#1082;&#1080;/&#1047;&#1072;&#1075;&#1072;&#1076;&#1082;&#1080;.ppt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Использование ИКТ на уроках математики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3228536"/>
            <a:ext cx="8643998" cy="1752600"/>
          </a:xfrm>
        </p:spPr>
        <p:txBody>
          <a:bodyPr/>
          <a:lstStyle/>
          <a:p>
            <a:r>
              <a:rPr lang="ru-RU" dirty="0" smtClean="0"/>
              <a:t>Из опыта работы учителя математики </a:t>
            </a:r>
            <a:r>
              <a:rPr lang="ru-RU" dirty="0" err="1" smtClean="0"/>
              <a:t>Двойновой</a:t>
            </a:r>
            <a:r>
              <a:rPr lang="ru-RU" dirty="0" smtClean="0"/>
              <a:t> М.В.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Цели использования компьютера на уроках математики: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развитие </a:t>
            </a:r>
            <a:r>
              <a:rPr lang="ru-RU" dirty="0" err="1" smtClean="0"/>
              <a:t>межпредметных</a:t>
            </a:r>
            <a:r>
              <a:rPr lang="ru-RU" dirty="0" smtClean="0"/>
              <a:t> связей математики и информатики;</a:t>
            </a:r>
          </a:p>
          <a:p>
            <a:pPr lvl="0"/>
            <a:r>
              <a:rPr lang="ru-RU" dirty="0" smtClean="0"/>
              <a:t>формирование компьютерной грамотности;</a:t>
            </a:r>
          </a:p>
          <a:p>
            <a:pPr lvl="0"/>
            <a:r>
              <a:rPr lang="ru-RU" dirty="0" smtClean="0"/>
              <a:t>развитие самостоятельной работы учащихся на уроке;</a:t>
            </a:r>
          </a:p>
          <a:p>
            <a:pPr lvl="0"/>
            <a:r>
              <a:rPr lang="ru-RU" dirty="0" smtClean="0"/>
              <a:t>реализация индивидуального, личностно-ориентированного подхода.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Использование ИКТ позволяет: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 smtClean="0"/>
              <a:t>сделать процесс обучения интересным;</a:t>
            </a:r>
          </a:p>
          <a:p>
            <a:pPr lvl="0"/>
            <a:r>
              <a:rPr lang="ru-RU" dirty="0" smtClean="0"/>
              <a:t>эффективно решать проблему наглядности обучения;</a:t>
            </a:r>
          </a:p>
          <a:p>
            <a:pPr lvl="0"/>
            <a:r>
              <a:rPr lang="ru-RU" dirty="0" smtClean="0"/>
              <a:t>индивидуализировать процесс обучения;</a:t>
            </a:r>
          </a:p>
          <a:p>
            <a:pPr lvl="0"/>
            <a:r>
              <a:rPr lang="ru-RU" dirty="0" smtClean="0"/>
              <a:t>раскрепостить учеников при ответе на вопросы;</a:t>
            </a:r>
          </a:p>
          <a:p>
            <a:pPr lvl="0"/>
            <a:r>
              <a:rPr lang="ru-RU" dirty="0" smtClean="0"/>
              <a:t>осуществлять самостоятельную учебно-исследовательскую деятельность.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Использование компьютера на различных этапах урока: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hlinkClick r:id="rId2" action="ppaction://hlinkpres?slideindex=1&amp;slidetitle="/>
              </a:rPr>
              <a:t>Изучение нового материала</a:t>
            </a:r>
            <a:r>
              <a:rPr lang="ru-RU" dirty="0" smtClean="0"/>
              <a:t>;</a:t>
            </a:r>
          </a:p>
          <a:p>
            <a:r>
              <a:rPr lang="ru-RU" dirty="0" smtClean="0">
                <a:hlinkClick r:id="rId3" action="ppaction://hlinkpres?slideindex=1&amp;slidetitle="/>
              </a:rPr>
              <a:t>Закрепление</a:t>
            </a:r>
            <a:r>
              <a:rPr lang="ru-RU" dirty="0" smtClean="0"/>
              <a:t>;</a:t>
            </a:r>
          </a:p>
          <a:p>
            <a:r>
              <a:rPr lang="ru-RU" dirty="0" smtClean="0">
                <a:hlinkClick r:id="rId4" action="ppaction://hlinkpres?slideindex=1&amp;slidetitle="/>
              </a:rPr>
              <a:t>Повторение</a:t>
            </a:r>
            <a:r>
              <a:rPr lang="ru-RU" dirty="0" smtClean="0"/>
              <a:t>;</a:t>
            </a:r>
          </a:p>
          <a:p>
            <a:r>
              <a:rPr lang="ru-RU" dirty="0" smtClean="0">
                <a:hlinkClick r:id="rId5" action="ppaction://hlinkpres?slideindex=1&amp;slidetitle="/>
              </a:rPr>
              <a:t>Контроль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Использование ИКТ во внеурочной деятельности: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Развивающие программы;</a:t>
            </a:r>
          </a:p>
          <a:p>
            <a:r>
              <a:rPr lang="ru-RU" dirty="0" smtClean="0">
                <a:hlinkClick r:id="rId2" action="ppaction://hlinkpres?slideindex=1&amp;slidetitle="/>
              </a:rPr>
              <a:t>Математические загадки</a:t>
            </a:r>
            <a:r>
              <a:rPr lang="ru-RU" dirty="0" smtClean="0"/>
              <a:t>;</a:t>
            </a:r>
          </a:p>
          <a:p>
            <a:r>
              <a:rPr lang="ru-RU" dirty="0" smtClean="0"/>
              <a:t>Репетиторы к ЕГЭ.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38</TotalTime>
  <Words>108</Words>
  <Application>Microsoft Office PowerPoint</Application>
  <PresentationFormat>Экран (4:3)</PresentationFormat>
  <Paragraphs>22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Поток</vt:lpstr>
      <vt:lpstr>Использование ИКТ на уроках математики</vt:lpstr>
      <vt:lpstr>Цели использования компьютера на уроках математики:</vt:lpstr>
      <vt:lpstr>Использование ИКТ позволяет:</vt:lpstr>
      <vt:lpstr>Использование компьютера на различных этапах урока:</vt:lpstr>
      <vt:lpstr>Использование ИКТ во внеурочной деятельности: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ИКТ на уроках математики</dc:title>
  <dc:creator>Марина</dc:creator>
  <cp:lastModifiedBy>Двойнова М</cp:lastModifiedBy>
  <cp:revision>7</cp:revision>
  <dcterms:created xsi:type="dcterms:W3CDTF">2012-04-22T14:15:38Z</dcterms:created>
  <dcterms:modified xsi:type="dcterms:W3CDTF">2012-04-23T01:09:14Z</dcterms:modified>
</cp:coreProperties>
</file>