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6" r:id="rId3"/>
    <p:sldId id="263" r:id="rId4"/>
    <p:sldId id="257" r:id="rId5"/>
    <p:sldId id="264" r:id="rId6"/>
    <p:sldId id="265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269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4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0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591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891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673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38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719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464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403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975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к уроку «Категория состояния»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Учителя МБОУ СОШ №9 города Карабанова Александровского района  Владимирской области</a:t>
            </a:r>
          </a:p>
          <a:p>
            <a:r>
              <a:rPr lang="ru-RU" sz="1800" dirty="0" smtClean="0"/>
              <a:t>Фроловой Л.И.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2187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Ясно, морозно, светло, радостно, удивительно, чудесно.</a:t>
            </a:r>
            <a:br>
              <a:rPr lang="ru-RU" sz="2000" dirty="0" smtClean="0"/>
            </a:br>
            <a:r>
              <a:rPr lang="ru-RU" sz="2000" dirty="0" smtClean="0"/>
              <a:t>Составьте  и запишите предложения с данными словами так, чтобы  их можно было отнести к категории состояния 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2" y="1600200"/>
            <a:ext cx="3392396" cy="4525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302" y="1600200"/>
            <a:ext cx="3392396" cy="4525963"/>
          </a:xfrm>
        </p:spPr>
      </p:pic>
    </p:spTree>
    <p:extLst>
      <p:ext uri="{BB962C8B-B14F-4D97-AF65-F5344CB8AC3E}">
        <p14:creationId xmlns:p14="http://schemas.microsoft.com/office/powerpoint/2010/main" val="87983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Домашнее задание: Напишите </a:t>
            </a:r>
            <a:r>
              <a:rPr lang="ru-RU" sz="2000" dirty="0"/>
              <a:t>сочинение-миниатюру, </a:t>
            </a:r>
            <a:r>
              <a:rPr lang="ru-RU" sz="2000" dirty="0" smtClean="0"/>
              <a:t>используя  категорию </a:t>
            </a:r>
            <a:r>
              <a:rPr lang="ru-RU" sz="2000" dirty="0"/>
              <a:t>состояния </a:t>
            </a:r>
            <a:r>
              <a:rPr lang="ru-RU" sz="2000" dirty="0" smtClean="0"/>
              <a:t> для </a:t>
            </a:r>
            <a:r>
              <a:rPr lang="ru-RU" sz="2000" dirty="0"/>
              <a:t>описания </a:t>
            </a:r>
            <a:r>
              <a:rPr lang="ru-RU" sz="2000" dirty="0" smtClean="0"/>
              <a:t>пейзажа и своего отношения к нему . 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403" y="2348880"/>
            <a:ext cx="5034972" cy="3096344"/>
          </a:xfrm>
        </p:spPr>
      </p:pic>
    </p:spTree>
    <p:extLst>
      <p:ext uri="{BB962C8B-B14F-4D97-AF65-F5344CB8AC3E}">
        <p14:creationId xmlns:p14="http://schemas.microsoft.com/office/powerpoint/2010/main" val="237463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u="sng" dirty="0" smtClean="0"/>
              <a:t>Категория состояния</a:t>
            </a:r>
            <a:endParaRPr lang="ru-RU" sz="6000" u="sng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i="1" dirty="0"/>
              <a:t>П</a:t>
            </a:r>
            <a:r>
              <a:rPr lang="ru-RU" sz="4400" i="1" dirty="0" smtClean="0"/>
              <a:t>овторение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84724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Повторение сведения о категории состояния как части речи.</a:t>
            </a:r>
          </a:p>
          <a:p>
            <a:r>
              <a:rPr lang="ru-RU" u="sng" dirty="0" smtClean="0"/>
              <a:t>Задачи урока:</a:t>
            </a:r>
          </a:p>
          <a:p>
            <a:r>
              <a:rPr lang="ru-RU" dirty="0" smtClean="0"/>
              <a:t>Учиться  отличать категорию состояния от других частей речи.</a:t>
            </a:r>
          </a:p>
          <a:p>
            <a:r>
              <a:rPr lang="ru-RU" dirty="0" smtClean="0"/>
              <a:t>Учиться избегать речевых ошибок в предложениях с категорией состояния.</a:t>
            </a:r>
          </a:p>
          <a:p>
            <a:r>
              <a:rPr lang="ru-RU" dirty="0" smtClean="0"/>
              <a:t>Учиться находить категорию состояния в тексте,  использовать в письменной речи.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58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Чем категория состояния отличается от других частей речи?</a:t>
            </a: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 Что обозначает?</a:t>
            </a:r>
          </a:p>
          <a:p>
            <a:r>
              <a:rPr lang="ru-RU" dirty="0" smtClean="0"/>
              <a:t>2 Может ли изменяться?</a:t>
            </a:r>
          </a:p>
          <a:p>
            <a:r>
              <a:rPr lang="ru-RU" dirty="0" smtClean="0"/>
              <a:t>3 Синтаксическая функция (Роль в предложении). Как характеризуются предложения с категорией состояния?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1111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отличить категорию состояния от других частей речи?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Что обозначает?</a:t>
            </a:r>
          </a:p>
          <a:p>
            <a:r>
              <a:rPr lang="ru-RU" dirty="0" smtClean="0"/>
              <a:t>Может ли изменяться?</a:t>
            </a:r>
          </a:p>
          <a:p>
            <a:r>
              <a:rPr lang="ru-RU" dirty="0" smtClean="0"/>
              <a:t>Синтаксическая функция (роль в предложении).</a:t>
            </a:r>
          </a:p>
          <a:p>
            <a:r>
              <a:rPr lang="ru-RU" dirty="0" smtClean="0"/>
              <a:t>Как называются такие предложения, где нет подлежащего, а сказуемое выражено категорией состояния?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u="sng" dirty="0" smtClean="0"/>
              <a:t>Разберите предложения. Определите, какой частью речи являются омонимы.</a:t>
            </a:r>
            <a:endParaRPr lang="ru-RU" b="1" u="sng" dirty="0" smtClean="0"/>
          </a:p>
          <a:p>
            <a:pPr marL="0" indent="0">
              <a:buNone/>
            </a:pPr>
            <a:r>
              <a:rPr lang="ru-RU" dirty="0"/>
              <a:t>Говорю спокойно.</a:t>
            </a:r>
          </a:p>
          <a:p>
            <a:pPr marL="0" indent="0">
              <a:buNone/>
            </a:pPr>
            <a:r>
              <a:rPr lang="ru-RU" dirty="0"/>
              <a:t>Море спокойно.</a:t>
            </a:r>
          </a:p>
          <a:p>
            <a:pPr marL="0" indent="0">
              <a:buNone/>
            </a:pPr>
            <a:r>
              <a:rPr lang="ru-RU" dirty="0"/>
              <a:t>Мне спокойно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Ночью будет холоднее.</a:t>
            </a:r>
          </a:p>
          <a:p>
            <a:pPr marL="0" indent="0">
              <a:buNone/>
            </a:pPr>
            <a:r>
              <a:rPr lang="ru-RU" dirty="0" smtClean="0"/>
              <a:t>Ночь холоднее дня.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32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Не допускаем речевых и грамматических ошибок!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56792"/>
            <a:ext cx="4186808" cy="4569371"/>
          </a:xfrm>
        </p:spPr>
        <p:txBody>
          <a:bodyPr/>
          <a:lstStyle/>
          <a:p>
            <a:r>
              <a:rPr lang="ru-RU" sz="2400" dirty="0" smtClean="0"/>
              <a:t>Мне ужасно хорошо.</a:t>
            </a:r>
          </a:p>
          <a:p>
            <a:r>
              <a:rPr lang="ru-RU" sz="2400" dirty="0" smtClean="0"/>
              <a:t>Нам страшно жарко.</a:t>
            </a:r>
          </a:p>
          <a:p>
            <a:r>
              <a:rPr lang="ru-RU" sz="2400" dirty="0" smtClean="0"/>
              <a:t>Было </a:t>
            </a:r>
            <a:r>
              <a:rPr lang="ru-RU" sz="2400" dirty="0"/>
              <a:t>жутко весело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В комнате было дико красиво и уютно.</a:t>
            </a:r>
          </a:p>
          <a:p>
            <a:r>
              <a:rPr lang="ru-RU" sz="2400" dirty="0" smtClean="0"/>
              <a:t>Глядя на ткани барановской мануфактуры, было ужасно красиво.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00808"/>
            <a:ext cx="3785600" cy="3096344"/>
          </a:xfrm>
        </p:spPr>
      </p:pic>
    </p:spTree>
    <p:extLst>
      <p:ext uri="{BB962C8B-B14F-4D97-AF65-F5344CB8AC3E}">
        <p14:creationId xmlns:p14="http://schemas.microsoft.com/office/powerpoint/2010/main" val="266816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14625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Прочитать текст. О чём он? (Какова его тема?). </a:t>
            </a:r>
            <a:r>
              <a:rPr lang="ru-RU" sz="3600" dirty="0"/>
              <a:t>Озаглавьте. Определить его тип и стиль.</a:t>
            </a:r>
            <a:br>
              <a:rPr lang="ru-RU" sz="3600" dirty="0"/>
            </a:br>
            <a:r>
              <a:rPr lang="ru-RU" sz="3600" dirty="0" smtClean="0"/>
              <a:t> Найти предложения с категорией состояния.</a:t>
            </a:r>
            <a:br>
              <a:rPr lang="ru-RU" sz="3600" dirty="0" smtClean="0"/>
            </a:br>
            <a:r>
              <a:rPr lang="ru-RU" sz="3600" dirty="0" smtClean="0"/>
              <a:t>Что обозначают эти слова?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705275"/>
          </a:xfrm>
        </p:spPr>
        <p:txBody>
          <a:bodyPr/>
          <a:lstStyle/>
          <a:p>
            <a:pPr marL="457200" lvl="1" indent="0">
              <a:buNone/>
            </a:pPr>
            <a:r>
              <a:rPr lang="ru-RU" dirty="0" smtClean="0"/>
              <a:t>     На улице снежно и безмолвно. Спят покрытые снегом деревья и кусты, заснули сугробы.</a:t>
            </a:r>
            <a:r>
              <a:rPr lang="ru-RU" dirty="0"/>
              <a:t> Морозно</a:t>
            </a:r>
            <a:r>
              <a:rPr lang="ru-RU" dirty="0" smtClean="0"/>
              <a:t>.</a:t>
            </a:r>
            <a:r>
              <a:rPr lang="ru-RU" dirty="0"/>
              <a:t> Солнышко нежно красит снег в голубой, синий и фиолетовый цвета. </a:t>
            </a:r>
          </a:p>
          <a:p>
            <a:pPr marL="457200" lvl="1" indent="0">
              <a:buNone/>
            </a:pPr>
            <a:r>
              <a:rPr lang="ru-RU" dirty="0" smtClean="0"/>
              <a:t>   Тишину неожиданно нарушает скрип шагов. По узкой тропинке осторожно идут ребятишки. </a:t>
            </a:r>
            <a:r>
              <a:rPr lang="ru-RU" dirty="0"/>
              <a:t>Им весело смотреть на снежные цветы. </a:t>
            </a:r>
          </a:p>
        </p:txBody>
      </p:sp>
    </p:spTree>
    <p:extLst>
      <p:ext uri="{BB962C8B-B14F-4D97-AF65-F5344CB8AC3E}">
        <p14:creationId xmlns:p14="http://schemas.microsoft.com/office/powerpoint/2010/main" val="14356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Снежно и безмолвно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84784"/>
            <a:ext cx="5034973" cy="3775362"/>
          </a:xfrm>
        </p:spPr>
      </p:pic>
    </p:spTree>
    <p:extLst>
      <p:ext uri="{BB962C8B-B14F-4D97-AF65-F5344CB8AC3E}">
        <p14:creationId xmlns:p14="http://schemas.microsoft.com/office/powerpoint/2010/main" val="10316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 </a:t>
            </a:r>
            <a:r>
              <a:rPr lang="ru-RU" sz="2800" dirty="0" smtClean="0"/>
              <a:t>Представьте себя на этой полянке. </a:t>
            </a:r>
            <a:r>
              <a:rPr lang="ru-RU" sz="2400" dirty="0" smtClean="0"/>
              <a:t>Определите состояние природы и ваше состояние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48880"/>
            <a:ext cx="5034973" cy="3775362"/>
          </a:xfrm>
        </p:spPr>
      </p:pic>
    </p:spTree>
    <p:extLst>
      <p:ext uri="{BB962C8B-B14F-4D97-AF65-F5344CB8AC3E}">
        <p14:creationId xmlns:p14="http://schemas.microsoft.com/office/powerpoint/2010/main" val="230283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214</TotalTime>
  <Words>324</Words>
  <Application>Microsoft Office PowerPoint</Application>
  <PresentationFormat>Экран (4:3)</PresentationFormat>
  <Paragraphs>39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к уроку «Категория состояния»</vt:lpstr>
      <vt:lpstr>Категория состояния</vt:lpstr>
      <vt:lpstr>Цель урока:</vt:lpstr>
      <vt:lpstr>Чем категория состояния отличается от других частей речи?</vt:lpstr>
      <vt:lpstr>Как отличить категорию состояния от других частей речи?</vt:lpstr>
      <vt:lpstr>Не допускаем речевых и грамматических ошибок!</vt:lpstr>
      <vt:lpstr>Прочитать текст. О чём он? (Какова его тема?). Озаглавьте. Определить его тип и стиль.  Найти предложения с категорией состояния. Что обозначают эти слова?</vt:lpstr>
      <vt:lpstr>Снежно и безмолвно</vt:lpstr>
      <vt:lpstr> Представьте себя на этой полянке. Определите состояние природы и ваше состояние</vt:lpstr>
      <vt:lpstr>Ясно, морозно, светло, радостно, удивительно, чудесно. Составьте  и запишите предложения с данными словами так, чтобы  их можно было отнести к категории состояния </vt:lpstr>
      <vt:lpstr>Домашнее задание: Напишите сочинение-миниатюру, используя  категорию состояния  для описания пейзажа и своего отношения к нему 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Категория состояния</dc:title>
  <dc:creator>Людмила</dc:creator>
  <cp:lastModifiedBy>Людмила</cp:lastModifiedBy>
  <cp:revision>34</cp:revision>
  <dcterms:created xsi:type="dcterms:W3CDTF">2014-01-26T14:48:17Z</dcterms:created>
  <dcterms:modified xsi:type="dcterms:W3CDTF">2015-02-12T16:02:39Z</dcterms:modified>
</cp:coreProperties>
</file>