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5" r:id="rId8"/>
    <p:sldId id="265" r:id="rId9"/>
    <p:sldId id="276" r:id="rId10"/>
    <p:sldId id="278" r:id="rId11"/>
    <p:sldId id="279" r:id="rId12"/>
    <p:sldId id="280" r:id="rId13"/>
    <p:sldId id="266" r:id="rId14"/>
    <p:sldId id="27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A472-1EC6-4D3C-9CA6-CBE5E6B3ED2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4030F-A57B-4C47-AEA0-BC4A9202D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E238-8E33-4902-BE9D-597A923BC778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9754-4944-47C9-A816-72113DBA7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F342-8318-4570-B3A2-4158D48CF28A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4641-939A-4A60-8B1B-397FD4BDA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1268-0E32-48DA-8C25-6C3BDBA19BDB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0FB01-DA8F-46BF-B389-5041470F0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EB566-C5C9-4FD2-BA30-F14F685E12AA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EEAC-416B-4F8B-AE50-5BA3DA2DD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3ABE4-6CF4-482F-BB6F-F05D5E6B3F4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5DD8-508E-4D0E-A242-F12234170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1453-1041-4E81-8DF6-199880F16ED4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91AF-69F4-433E-810F-ADFFECA08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1B5F-9D3A-4990-9713-55E4EC6C867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A4F6-E464-41C4-9894-3ED664149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CF55-9635-435C-95F9-9E90F27448C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E355-6D2F-4390-9684-A8F6B1746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1A21C-EF07-47DE-9992-ECF67F39449E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78E7-17A8-405F-8661-723E63F0C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F415-6AEA-447A-ADF0-5CB6CD719043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6A37-10B8-4CA3-B24D-96177E209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DD918E6-6172-4724-B490-85A97E26600D}" type="datetimeFigureOut">
              <a:rPr lang="ru-RU"/>
              <a:pPr>
                <a:defRPr/>
              </a:pPr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A631CE3-D6EF-4BBA-9389-256B7E791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276475"/>
            <a:ext cx="7772400" cy="12969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Ачыкъ</a:t>
            </a:r>
            <a:r>
              <a:rPr lang="ru-RU" dirty="0"/>
              <a:t> </a:t>
            </a:r>
            <a:r>
              <a:rPr lang="ru-RU" dirty="0" err="1"/>
              <a:t>дерс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ru-RU" sz="3600" smtClean="0"/>
              <a:t>Дерсни  бардыргъан:</a:t>
            </a:r>
          </a:p>
          <a:p>
            <a:r>
              <a:rPr lang="ru-RU" sz="3600" smtClean="0"/>
              <a:t>Абайханланы Л. М.</a:t>
            </a:r>
          </a:p>
        </p:txBody>
      </p:sp>
      <p:pic>
        <p:nvPicPr>
          <p:cNvPr id="13315" name="Picture 2" descr="C:\Users\Фатима\Desktop\Volk_i_ba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188913"/>
            <a:ext cx="2841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Гелеу </a:t>
            </a:r>
          </a:p>
        </p:txBody>
      </p:sp>
      <p:pic>
        <p:nvPicPr>
          <p:cNvPr id="22530" name="Picture 2" descr="C:\Users\Фатима\Desktop\тра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773238"/>
            <a:ext cx="6913563" cy="4032250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Дукъуш </a:t>
            </a:r>
          </a:p>
        </p:txBody>
      </p:sp>
      <p:pic>
        <p:nvPicPr>
          <p:cNvPr id="23554" name="Picture 2" descr="C:\Users\Фатима\Desktop\60e4fe5b69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2205038"/>
            <a:ext cx="6048375" cy="3921125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Керпеслениб </a:t>
            </a:r>
          </a:p>
        </p:txBody>
      </p:sp>
      <p:pic>
        <p:nvPicPr>
          <p:cNvPr id="24578" name="Picture 2" descr="C:\Users\Фатима\Desktop\f5dd00242f3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708275"/>
            <a:ext cx="5543550" cy="3451225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Къаллай нарт сезле, назмула, джомакъла билесиз тенгликни юсюнден ?</a:t>
            </a:r>
          </a:p>
          <a:p>
            <a:r>
              <a:rPr lang="ru-RU" sz="3200" smtClean="0"/>
              <a:t>Текст бла ишлеу.</a:t>
            </a:r>
          </a:p>
          <a:p>
            <a:r>
              <a:rPr lang="ru-RU" sz="3200" smtClean="0"/>
              <a:t> Текстни бетледе кесгин окъуу.</a:t>
            </a:r>
          </a:p>
          <a:p>
            <a:r>
              <a:rPr lang="ru-RU" sz="3200" smtClean="0"/>
              <a:t>«Сюйген хайуаным» деген темагъа хапар къурау.</a:t>
            </a:r>
          </a:p>
        </p:txBody>
      </p:sp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Тил есдюрюу.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Дерсни бегитиу.</a:t>
            </a: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268413"/>
            <a:ext cx="7559675" cy="4846637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4400" smtClean="0"/>
              <a:t>Бетледе кесгин окъургъа, бирикмекликни, тенгликни юсюнден нарт сезле билиб келирге.</a:t>
            </a:r>
          </a:p>
        </p:txBody>
      </p:sp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Юйге дерс.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smtClean="0"/>
              <a:t>Этилген ишге багъа бериу, оюмлау</a:t>
            </a:r>
            <a:r>
              <a:rPr lang="ru-RU" smtClean="0"/>
              <a:t>.</a:t>
            </a:r>
          </a:p>
        </p:txBody>
      </p:sp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1"/>
          <p:cNvSpPr>
            <a:spLocks noGrp="1"/>
          </p:cNvSpPr>
          <p:nvPr>
            <p:ph idx="1"/>
          </p:nvPr>
        </p:nvSpPr>
        <p:spPr>
          <a:xfrm>
            <a:off x="871538" y="765175"/>
            <a:ext cx="7408862" cy="5360988"/>
          </a:xfrm>
        </p:spPr>
        <p:txBody>
          <a:bodyPr/>
          <a:lstStyle/>
          <a:p>
            <a:r>
              <a:rPr lang="ru-RU" smtClean="0"/>
              <a:t>1.	Джомакъны   джаратдыгъызмы?</a:t>
            </a:r>
          </a:p>
          <a:p>
            <a:r>
              <a:rPr lang="ru-RU" smtClean="0"/>
              <a:t>А) хо.</a:t>
            </a:r>
          </a:p>
          <a:p>
            <a:r>
              <a:rPr lang="ru-RU" smtClean="0"/>
              <a:t>Б) огъай.</a:t>
            </a:r>
          </a:p>
          <a:p>
            <a:r>
              <a:rPr lang="ru-RU" smtClean="0"/>
              <a:t>2.	Сен джашауда къайсыгъа ушаргъа сюйесе:</a:t>
            </a:r>
          </a:p>
          <a:p>
            <a:r>
              <a:rPr lang="ru-RU" smtClean="0"/>
              <a:t>А) таначыкъ </a:t>
            </a:r>
          </a:p>
          <a:p>
            <a:r>
              <a:rPr lang="ru-RU" smtClean="0"/>
              <a:t>Б) къозучукъ</a:t>
            </a:r>
          </a:p>
          <a:p>
            <a:r>
              <a:rPr lang="ru-RU" smtClean="0"/>
              <a:t>С) текечик</a:t>
            </a:r>
          </a:p>
          <a:p>
            <a:r>
              <a:rPr lang="ru-RU" smtClean="0"/>
              <a:t>Д) берючюк</a:t>
            </a:r>
          </a:p>
          <a:p>
            <a:r>
              <a:rPr lang="ru-RU" smtClean="0"/>
              <a:t>   3.  Дерсге  къаллай багъа бересиз:</a:t>
            </a:r>
          </a:p>
          <a:p>
            <a:r>
              <a:rPr lang="ru-RU" smtClean="0"/>
              <a:t>А) джаратдым .</a:t>
            </a:r>
          </a:p>
          <a:p>
            <a:r>
              <a:rPr lang="ru-RU" smtClean="0"/>
              <a:t>Б) бек джаратдым .</a:t>
            </a:r>
          </a:p>
          <a:p>
            <a:r>
              <a:rPr lang="ru-RU" smtClean="0"/>
              <a:t>В) джаратмадым.</a:t>
            </a:r>
          </a:p>
          <a:p>
            <a:endParaRPr lang="ru-RU" smtClean="0"/>
          </a:p>
        </p:txBody>
      </p:sp>
      <p:sp>
        <p:nvSpPr>
          <p:cNvPr id="3072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827088" y="2133600"/>
            <a:ext cx="3529012" cy="3992563"/>
          </a:xfrm>
        </p:spPr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smtClean="0"/>
              <a:t>Хубийланы  Магомет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mtClean="0"/>
              <a:t>( 1929-1987)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mtClean="0"/>
              <a:t>« Шохайчыкъла» </a:t>
            </a:r>
          </a:p>
        </p:txBody>
      </p:sp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Дерсни темасы: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93863"/>
            <a:ext cx="35274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Фатима\Desktop\Schleich131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967163"/>
            <a:ext cx="3429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Фатима\Desktop\lam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432300"/>
            <a:ext cx="2447925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Symbol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Халкъны багъалы кергенни,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Хар заманда келю токъ,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Ана тилин сюймегенни, 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Анам дерге эркинлиги джокъ.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mtClean="0"/>
              <a:t>                           Хубийланы М.</a:t>
            </a: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6" name="Объект 5"/>
          <p:cNvSpPr>
            <a:spLocks noGrp="1"/>
          </p:cNvSpPr>
          <p:nvPr>
            <p:ph sz="quarter" idx="13"/>
          </p:nvPr>
        </p:nvSpPr>
        <p:spPr>
          <a:xfrm>
            <a:off x="676275" y="2679700"/>
            <a:ext cx="3822700" cy="344646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645025" y="2679700"/>
            <a:ext cx="3822700" cy="344646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err="1" smtClean="0"/>
              <a:t>Хубийланы</a:t>
            </a:r>
            <a:r>
              <a:rPr lang="ru-RU" dirty="0" smtClean="0"/>
              <a:t> </a:t>
            </a:r>
            <a:r>
              <a:rPr lang="ru-RU" dirty="0" err="1" smtClean="0"/>
              <a:t>Ахияны</a:t>
            </a:r>
            <a:r>
              <a:rPr lang="ru-RU" dirty="0" smtClean="0"/>
              <a:t> </a:t>
            </a:r>
            <a:r>
              <a:rPr lang="ru-RU" dirty="0" err="1" smtClean="0"/>
              <a:t>джашы</a:t>
            </a:r>
            <a:r>
              <a:rPr lang="ru-RU" dirty="0" smtClean="0"/>
              <a:t> Магомет  </a:t>
            </a:r>
            <a:r>
              <a:rPr lang="ru-RU" smtClean="0"/>
              <a:t>джазыучу</a:t>
            </a:r>
            <a:r>
              <a:rPr lang="ru-RU" dirty="0" smtClean="0"/>
              <a:t>, сатирик, фольклорист, </a:t>
            </a:r>
            <a:r>
              <a:rPr lang="ru-RU" dirty="0" err="1" smtClean="0"/>
              <a:t>алим</a:t>
            </a:r>
            <a:r>
              <a:rPr lang="ru-RU" dirty="0" smtClean="0"/>
              <a:t>, </a:t>
            </a:r>
            <a:r>
              <a:rPr lang="ru-RU" dirty="0" err="1" smtClean="0"/>
              <a:t>джырчы</a:t>
            </a:r>
            <a:r>
              <a:rPr lang="ru-RU" dirty="0" smtClean="0"/>
              <a:t> </a:t>
            </a:r>
            <a:r>
              <a:rPr lang="ru-RU" dirty="0" err="1" smtClean="0"/>
              <a:t>болгъанды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err="1"/>
              <a:t>О</a:t>
            </a:r>
            <a:r>
              <a:rPr lang="ru-RU" dirty="0" err="1" smtClean="0"/>
              <a:t>л</a:t>
            </a:r>
            <a:r>
              <a:rPr lang="ru-RU" dirty="0" smtClean="0"/>
              <a:t> </a:t>
            </a:r>
            <a:r>
              <a:rPr lang="ru-RU" dirty="0" err="1"/>
              <a:t>О</a:t>
            </a:r>
            <a:r>
              <a:rPr lang="ru-RU" dirty="0" err="1" smtClean="0"/>
              <a:t>гъары</a:t>
            </a:r>
            <a:r>
              <a:rPr lang="ru-RU" dirty="0" smtClean="0"/>
              <a:t> </a:t>
            </a:r>
            <a:r>
              <a:rPr lang="ru-RU" dirty="0" err="1" smtClean="0"/>
              <a:t>Тебердиде</a:t>
            </a:r>
            <a:r>
              <a:rPr lang="ru-RU" dirty="0" smtClean="0"/>
              <a:t> </a:t>
            </a:r>
            <a:r>
              <a:rPr lang="ru-RU" dirty="0" err="1" smtClean="0"/>
              <a:t>туугъанды</a:t>
            </a:r>
            <a:r>
              <a:rPr lang="ru-RU" dirty="0" smtClean="0"/>
              <a:t>.  </a:t>
            </a:r>
            <a:r>
              <a:rPr lang="ru-RU" dirty="0" err="1" smtClean="0"/>
              <a:t>Аны</a:t>
            </a:r>
            <a:r>
              <a:rPr lang="ru-RU" dirty="0" smtClean="0"/>
              <a:t> </a:t>
            </a:r>
            <a:r>
              <a:rPr lang="ru-RU" dirty="0" err="1" smtClean="0"/>
              <a:t>фахмусу</a:t>
            </a:r>
            <a:r>
              <a:rPr lang="ru-RU" dirty="0" smtClean="0"/>
              <a:t> </a:t>
            </a:r>
            <a:r>
              <a:rPr lang="ru-RU" dirty="0" err="1" smtClean="0"/>
              <a:t>сабийлик</a:t>
            </a:r>
            <a:r>
              <a:rPr lang="ru-RU" dirty="0" smtClean="0"/>
              <a:t> </a:t>
            </a:r>
            <a:r>
              <a:rPr lang="ru-RU" dirty="0" err="1" smtClean="0"/>
              <a:t>кюнюнден</a:t>
            </a:r>
            <a:r>
              <a:rPr lang="ru-RU" dirty="0" smtClean="0"/>
              <a:t> </a:t>
            </a:r>
            <a:r>
              <a:rPr lang="ru-RU" dirty="0" err="1" smtClean="0"/>
              <a:t>танылгъанды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44675"/>
            <a:ext cx="2789238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Кескин окъуу;</a:t>
            </a:r>
          </a:p>
          <a:p>
            <a:r>
              <a:rPr lang="ru-RU" smtClean="0"/>
              <a:t>Тенгликде бирикмегенлени джашауда орунлары болмагъанын ачыкълау;</a:t>
            </a:r>
          </a:p>
          <a:p>
            <a:r>
              <a:rPr lang="ru-RU" smtClean="0"/>
              <a:t>Сабийлени ангыларын ёсдюрюу;</a:t>
            </a:r>
          </a:p>
          <a:p>
            <a:r>
              <a:rPr lang="ru-RU" smtClean="0"/>
              <a:t>Тил  байлыкъларын терен этиу;</a:t>
            </a:r>
          </a:p>
          <a:p>
            <a:r>
              <a:rPr lang="ru-RU" smtClean="0"/>
              <a:t>Ана тиллерине сюймеклик сингдириу.</a:t>
            </a:r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Дерсни  мураты: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Тенгинг джокъ эсе изле, бар эсе сакъла.</a:t>
            </a:r>
          </a:p>
          <a:p>
            <a:r>
              <a:rPr lang="ru-RU" sz="4000" smtClean="0"/>
              <a:t>Тенгсиз къалгъан минг абыныр.</a:t>
            </a:r>
          </a:p>
          <a:p>
            <a:r>
              <a:rPr lang="ru-RU" sz="4000" smtClean="0"/>
              <a:t>Керти тенг балдан танглы</a:t>
            </a:r>
            <a:r>
              <a:rPr lang="ru-RU" sz="3200" smtClean="0"/>
              <a:t>.</a:t>
            </a:r>
          </a:p>
          <a:p>
            <a:endParaRPr lang="ru-RU" smtClean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Нарт сезле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6985000" cy="4341812"/>
          </a:xfr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smtClean="0"/>
              <a:t>Ауушла, гелеу, дукъуш, керпеслениб, оюмсуз.</a:t>
            </a:r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Сезлюк иш.</a:t>
            </a:r>
          </a:p>
        </p:txBody>
      </p:sp>
      <p:pic>
        <p:nvPicPr>
          <p:cNvPr id="20483" name="Picture 2" descr="C:\Users\Фатима\Desktop\ущель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402013"/>
            <a:ext cx="24479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Ауушла</a:t>
            </a:r>
          </a:p>
        </p:txBody>
      </p:sp>
      <p:pic>
        <p:nvPicPr>
          <p:cNvPr id="21507" name="Picture 2" descr="C:\Users\Фатима\Desktop\ущель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89138"/>
            <a:ext cx="74882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268</TotalTime>
  <Words>172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18</vt:i4>
      </vt:variant>
    </vt:vector>
  </HeadingPairs>
  <TitlesOfParts>
    <vt:vector size="30" baseType="lpstr">
      <vt:lpstr>Candara</vt:lpstr>
      <vt:lpstr>Arial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Ачыкъ дерс. </vt:lpstr>
      <vt:lpstr>Дерсни темасы:</vt:lpstr>
      <vt:lpstr>Слайд 3</vt:lpstr>
      <vt:lpstr>Слайд 4</vt:lpstr>
      <vt:lpstr>Дерсни  мураты:</vt:lpstr>
      <vt:lpstr>Нарт сезле </vt:lpstr>
      <vt:lpstr>Слайд 7</vt:lpstr>
      <vt:lpstr>Сезлюк иш.</vt:lpstr>
      <vt:lpstr>Ауушла</vt:lpstr>
      <vt:lpstr>Гелеу </vt:lpstr>
      <vt:lpstr>Дукъуш </vt:lpstr>
      <vt:lpstr>Керпеслениб </vt:lpstr>
      <vt:lpstr>Тил есдюрюу.</vt:lpstr>
      <vt:lpstr>Слайд 14</vt:lpstr>
      <vt:lpstr>Дерсни бегитиу.</vt:lpstr>
      <vt:lpstr>Юйге дерс.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Ачыкъ дерс.</dc:title>
  <dc:creator>Фатима</dc:creator>
  <cp:lastModifiedBy>Каб5</cp:lastModifiedBy>
  <cp:revision>20</cp:revision>
  <dcterms:created xsi:type="dcterms:W3CDTF">2014-10-31T08:53:37Z</dcterms:created>
  <dcterms:modified xsi:type="dcterms:W3CDTF">2014-12-25T08:54:05Z</dcterms:modified>
</cp:coreProperties>
</file>