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2" r:id="rId6"/>
    <p:sldId id="263" r:id="rId7"/>
    <p:sldId id="264" r:id="rId8"/>
    <p:sldId id="265" r:id="rId9"/>
    <p:sldId id="266" r:id="rId10"/>
    <p:sldId id="260" r:id="rId11"/>
    <p:sldId id="259" r:id="rId12"/>
    <p:sldId id="261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70E4-989D-4E34-9598-F2FD27AEB66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150D-DB1B-47A8-AA55-4A803BFB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Svetlana%20Vasil'eva-Vut_shpi%20-%20Anne%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465799"/>
            <a:ext cx="79208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Хĕллехи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хĕвеллĕ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Ырă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уçă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кăмăлпа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тухатăп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Йĕри-тавра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шап-шурă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Тĕнче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кĕрĕк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тумланнă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курăнать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Пÿртсен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тăррисенче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  юр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выртать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Вĕсем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тутăр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çыхнă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кинемее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аса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илтереççĕ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Ватă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йăмрасемпе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тĕмĕсем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 …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витĕннĕ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çумĕнчи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çулпа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сукмаксем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юр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пулнă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Ниçта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пĕр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курăнмасть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Ял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вăранман-ха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Пÿртсем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çывăхĕнче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тарăн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лартнă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ниçта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çынсен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йĕррисем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палăрмаççĕ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Пахчасемпе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анкартисенче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юр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куçа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çиет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Каçма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кĕпер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патĕнче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çеç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йытăсен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йĕррисем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курăнаççĕ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тÿпере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пĕлĕчĕсем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чарăнмасăр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куçаççĕ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Вĕсем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 упасем пек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йăраланаççĕ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аллă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ячĕсене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ларт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Boldit Chuv" pitchFamily="34" charset="-52"/>
                <a:ea typeface="Times New Roman" pitchFamily="18" charset="0"/>
                <a:cs typeface="Arial" pitchFamily="34" charset="0"/>
              </a:rPr>
              <a:t>ёр</a:t>
            </a:r>
            <a:r>
              <a:rPr lang="ru-RU" sz="2400" b="1" dirty="0" smtClean="0">
                <a:latin typeface="Arial Cyr Boldit Chuv" pitchFamily="34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683552" cy="71906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1619250" y="2708275"/>
            <a:ext cx="1152525" cy="108108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44041" name="Picture 9" descr="j04325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8913"/>
            <a:ext cx="2514600" cy="2514600"/>
          </a:xfrm>
          <a:prstGeom prst="rect">
            <a:avLst/>
          </a:prstGeom>
          <a:noFill/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611188" y="18446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8243888" y="1916113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843213" y="3333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292725" y="3333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771775" y="22050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5795963" y="22050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79388" y="30686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8316913" y="3141663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50" name="Picture 18" descr="bluemarble2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3" y="4652963"/>
            <a:ext cx="7920037" cy="2205037"/>
          </a:xfrm>
          <a:prstGeom prst="rect">
            <a:avLst/>
          </a:prstGeom>
          <a:noFill/>
        </p:spPr>
      </p:pic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5940425" y="2636838"/>
            <a:ext cx="1152525" cy="1081087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3924300" y="765175"/>
            <a:ext cx="1152525" cy="108108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58" name="Picture 26" descr="novc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573463"/>
            <a:ext cx="1741487" cy="2474912"/>
          </a:xfrm>
          <a:prstGeom prst="rect">
            <a:avLst/>
          </a:prstGeom>
          <a:noFill/>
        </p:spPr>
      </p:pic>
      <p:pic>
        <p:nvPicPr>
          <p:cNvPr id="44059" name="Picture 27" descr="novc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0"/>
            <a:ext cx="1741487" cy="2474913"/>
          </a:xfrm>
          <a:prstGeom prst="rect">
            <a:avLst/>
          </a:prstGeom>
          <a:noFill/>
        </p:spPr>
      </p:pic>
      <p:pic>
        <p:nvPicPr>
          <p:cNvPr id="44060" name="Picture 28" descr="novc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2513" y="0"/>
            <a:ext cx="1741487" cy="2474913"/>
          </a:xfrm>
          <a:prstGeom prst="rect">
            <a:avLst/>
          </a:prstGeom>
          <a:noFill/>
        </p:spPr>
      </p:pic>
      <p:pic>
        <p:nvPicPr>
          <p:cNvPr id="44061" name="Picture 29" descr="novc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933825"/>
            <a:ext cx="1741487" cy="2474913"/>
          </a:xfrm>
          <a:prstGeom prst="rect">
            <a:avLst/>
          </a:prstGeom>
          <a:noFill/>
        </p:spPr>
      </p:pic>
      <p:pic>
        <p:nvPicPr>
          <p:cNvPr id="44062" name="Picture 30" descr="novc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76700"/>
            <a:ext cx="1741487" cy="2474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4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7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80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36416E-6 L -0.37014 0.52439 " pathEditMode="relative" ptsTypes="AA">
                                      <p:cBhvr>
                                        <p:cTn id="120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9653E-6 L -0.0007 -0.2219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2326 L -0.0007 -0.00185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6532E-6 L -0.0007 -0.2326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2326 L -0.0007 -0.00185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104E-6 L -0.0007 -0.232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2326 L -0.0007 -0.00185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  <p:bldLst>
      <p:bldP spid="44034" grpId="0" animBg="1"/>
      <p:bldP spid="44039" grpId="0" animBg="1"/>
      <p:bldP spid="44039" grpId="1" animBg="1"/>
      <p:bldP spid="44039" grpId="2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2" grpId="0" animBg="1"/>
      <p:bldP spid="44052" grpId="1" animBg="1"/>
      <p:bldP spid="44052" grpId="2" animBg="1"/>
      <p:bldP spid="44053" grpId="0" animBg="1"/>
      <p:bldP spid="44053" grpId="1" animBg="1"/>
      <p:bldP spid="4405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813690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vetlana Vasil'eva-Vut_shpi - Anne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376604"/>
            <a:ext cx="7776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Çак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сăмахсене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палăрту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форминче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лартса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çырăр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Çĕнĕ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кивĕ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сарлака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хитре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яштака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сăпайлă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вăйлă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илемлĕ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чаплă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маттур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чипер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наян,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ăшăх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çăмăл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343715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Киле .= пани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 184-м.ш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Паллё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яч.сене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=ырса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ил.р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в.сене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танлаштаруллё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тата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вёйлё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степеньре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ви=ере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лартёр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36698"/>
            <a:ext cx="77768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Паянхи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урок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кил.шр.-и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М.н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=.ннине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п.лт.р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М.н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йывёртарах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пулч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huv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Пурте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atin typeface="Times New Roman Chuv" pitchFamily="18" charset="-52"/>
                <a:cs typeface="Arial" pitchFamily="34" charset="0"/>
              </a:rPr>
              <a:t>лайёх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400" b="1" dirty="0" smtClean="0">
                <a:latin typeface="Times New Roman Chuv" pitchFamily="18" charset="-52"/>
                <a:cs typeface="Arial" pitchFamily="34" charset="0"/>
              </a:rPr>
              <a:t>.</a:t>
            </a:r>
            <a:r>
              <a:rPr lang="ru-RU" sz="4400" b="1" dirty="0" err="1" smtClean="0">
                <a:latin typeface="Times New Roman Chuv" pitchFamily="18" charset="-52"/>
                <a:cs typeface="Arial" pitchFamily="34" charset="0"/>
              </a:rPr>
              <a:t>=лер.р</a:t>
            </a:r>
            <a:r>
              <a:rPr lang="ru-RU" sz="4400" b="1" dirty="0" smtClean="0">
                <a:latin typeface="Times New Roman Chuv" pitchFamily="18" charset="-52"/>
                <a:cs typeface="Arial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cs typeface="Arial" pitchFamily="34" charset="0"/>
              </a:rPr>
              <a:t>   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cs typeface="Arial" pitchFamily="34" charset="0"/>
              </a:rPr>
              <a:t>Тавтапу=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000" b="1" dirty="0" smtClean="0"/>
              <a:t>Юр </a:t>
            </a:r>
            <a:r>
              <a:rPr lang="ru-RU" sz="4000" b="1" dirty="0" err="1" smtClean="0"/>
              <a:t>мĕнле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пулать</a:t>
            </a:r>
            <a:r>
              <a:rPr lang="ru-RU" sz="4000" b="1" dirty="0" smtClean="0"/>
              <a:t>? </a:t>
            </a:r>
            <a:r>
              <a:rPr lang="ru-RU" sz="4000" b="1" dirty="0" err="1" smtClean="0"/>
              <a:t>Хĕвеллĕ</a:t>
            </a:r>
            <a:r>
              <a:rPr lang="ru-RU" sz="4000" b="1" dirty="0" smtClean="0"/>
              <a:t> кластер </a:t>
            </a:r>
            <a:r>
              <a:rPr lang="ru-RU" sz="4000" b="1" dirty="0" err="1" smtClean="0"/>
              <a:t>туса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çырăр</a:t>
            </a:r>
            <a:r>
              <a:rPr lang="ru-RU" sz="4000" b="1" dirty="0" smtClean="0"/>
              <a:t>. 7 </a:t>
            </a:r>
            <a:r>
              <a:rPr lang="ru-RU" sz="4000" b="1" dirty="0" err="1" smtClean="0"/>
              <a:t>сăмахран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пултăр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4000" b="1" dirty="0"/>
          </a:p>
        </p:txBody>
      </p:sp>
      <p:pic>
        <p:nvPicPr>
          <p:cNvPr id="4" name="Рисунок 3" descr="http://ru.geniuscook.com/wp-content/uploads/2008/02/app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6633"/>
            <a:ext cx="2592287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shilka-ezidri.com.ua/files/scId=4t49id40/%D1%8F%D0%B1%D0%BB%D0%BE%D0%BA%D0%B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3528392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1.imgsmail.ru/imgpreview?key=2c889bb58d1abb04&amp;mb=imgdb_preview_108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852936"/>
            <a:ext cx="4366021" cy="38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552" y="1257435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Танлаштаруллё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ви=е%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йывёр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йывёртарах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=ёмёл_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=ёмёлрах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=ёмёлтарах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в.=к.н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в.=к.нрех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в.=к.нтерех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нумай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нумайрах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нумайтарах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1233044"/>
            <a:ext cx="756084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Вёйлё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ви=е%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шурё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шурё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шап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шурё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чён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шутсёр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пит.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=ав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тери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т.л.нмелле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калама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=ук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шурри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213072"/>
            <a:ext cx="77048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Паллё</a:t>
            </a:r>
            <a:r>
              <a:rPr lang="ru-RU" sz="6600" b="1" dirty="0" smtClean="0"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яч.сен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пахалёх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ви=ине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кётартакан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формисем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3608" y="55455"/>
            <a:ext cx="734481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В.рент\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т.ллев.%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CNP" pitchFamily="34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пахалёх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ви=ине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кётартакан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формисене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тупса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палёртма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тата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пуплевре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т.р.с усё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курма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в.рентесси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Аталану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т.ллев.%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CNP" pitchFamily="34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танлаштаруллё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тата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вёйлё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степень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формисене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т.р.с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=ырма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хёнёхтарасси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52551"/>
            <a:ext cx="76328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Сапёрлёх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т.ллев.%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пурнё=ра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тимлесе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т.пл.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тума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хёнёхтарасси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п.р-п.рне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пулёшма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атте-аннене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юратма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хёйсен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=не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хаклама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в.рентесси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32035"/>
            <a:ext cx="77768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Учебникпа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=лесси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179-м.ш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Паллё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яч.сене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т.рл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ви=ере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=ырёр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180-м.ш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Паллё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яч.сене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тупёр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: в.сем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ви=ере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пулнине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калёр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182-м.ш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хёнёхтару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Паллё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яч.сен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вёйлё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формисене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ви=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майлё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туса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=ырёр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huv" pitchFamily="18" charset="-52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396</Words>
  <Application>Microsoft Office PowerPoint</Application>
  <PresentationFormat>Экран (4:3)</PresentationFormat>
  <Paragraphs>33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2014-12-09T09:20:13Z</dcterms:created>
  <dcterms:modified xsi:type="dcterms:W3CDTF">2014-12-20T04:40:53Z</dcterms:modified>
</cp:coreProperties>
</file>